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Bangers" charset="1" panose="00000500000000000000"/>
      <p:regular r:id="rId18"/>
    </p:embeddedFont>
    <p:embeddedFont>
      <p:font typeface="Playpen Sans Bold" charset="1" panose="00000000000000000000"/>
      <p:regular r:id="rId19"/>
    </p:embeddedFont>
    <p:embeddedFont>
      <p:font typeface="Canva Sans Bold" charset="1" panose="020B0803030501040103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https://www.youtube.com/watch?v=4pFUP0HZwWM" TargetMode="External" Type="http://schemas.openxmlformats.org/officeDocument/2006/relationships/hyperlink"/><Relationship Id="rId14" Target="https://www.youtube.com/watch?v=4pFUP0HZwWM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2.png" Type="http://schemas.openxmlformats.org/officeDocument/2006/relationships/image"/><Relationship Id="rId8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2117244" y="1351584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4566" y="378474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539971">
            <a:off x="2583563" y="4459583"/>
            <a:ext cx="13751793" cy="2141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4"/>
              </a:lnSpc>
            </a:pPr>
            <a:r>
              <a:rPr lang="en-US" sz="16321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19097">
            <a:off x="11570323" y="5682914"/>
            <a:ext cx="7282135" cy="5880324"/>
          </a:xfrm>
          <a:custGeom>
            <a:avLst/>
            <a:gdLst/>
            <a:ahLst/>
            <a:cxnLst/>
            <a:rect r="r" b="b" t="t" l="l"/>
            <a:pathLst>
              <a:path h="5880324" w="7282135">
                <a:moveTo>
                  <a:pt x="0" y="0"/>
                </a:moveTo>
                <a:lnTo>
                  <a:pt x="7282135" y="0"/>
                </a:lnTo>
                <a:lnTo>
                  <a:pt x="7282135" y="5880324"/>
                </a:lnTo>
                <a:lnTo>
                  <a:pt x="0" y="58803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15784" y="7668618"/>
            <a:ext cx="3544430" cy="2658323"/>
          </a:xfrm>
          <a:custGeom>
            <a:avLst/>
            <a:gdLst/>
            <a:ahLst/>
            <a:cxnLst/>
            <a:rect r="r" b="b" t="t" l="l"/>
            <a:pathLst>
              <a:path h="2658323" w="3544430">
                <a:moveTo>
                  <a:pt x="0" y="0"/>
                </a:moveTo>
                <a:lnTo>
                  <a:pt x="3544430" y="0"/>
                </a:lnTo>
                <a:lnTo>
                  <a:pt x="3544430" y="2658322"/>
                </a:lnTo>
                <a:lnTo>
                  <a:pt x="0" y="26583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5564" y="7648782"/>
            <a:ext cx="2620833" cy="2638218"/>
          </a:xfrm>
          <a:custGeom>
            <a:avLst/>
            <a:gdLst/>
            <a:ahLst/>
            <a:cxnLst/>
            <a:rect r="r" b="b" t="t" l="l"/>
            <a:pathLst>
              <a:path h="2638218" w="2620833">
                <a:moveTo>
                  <a:pt x="0" y="0"/>
                </a:moveTo>
                <a:lnTo>
                  <a:pt x="2620833" y="0"/>
                </a:lnTo>
                <a:lnTo>
                  <a:pt x="2620833" y="2638218"/>
                </a:lnTo>
                <a:lnTo>
                  <a:pt x="0" y="26382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>
            <a:hlinkClick r:id="rId13" tooltip="https://www.youtube.com/watch?v=4pFUP0HZwWM"/>
          </p:cNvPr>
          <p:cNvSpPr/>
          <p:nvPr/>
        </p:nvSpPr>
        <p:spPr>
          <a:xfrm flipH="false" flipV="false" rot="0">
            <a:off x="12707104" y="2631957"/>
            <a:ext cx="5450066" cy="4114800"/>
          </a:xfrm>
          <a:custGeom>
            <a:avLst/>
            <a:gdLst/>
            <a:ahLst/>
            <a:cxnLst/>
            <a:rect r="r" b="b" t="t" l="l"/>
            <a:pathLst>
              <a:path h="4114800" w="5450066">
                <a:moveTo>
                  <a:pt x="0" y="0"/>
                </a:moveTo>
                <a:lnTo>
                  <a:pt x="5450067" y="0"/>
                </a:lnTo>
                <a:lnTo>
                  <a:pt x="54500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-539971">
            <a:off x="5599645" y="6373510"/>
            <a:ext cx="8582138" cy="1390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31"/>
              </a:lnSpc>
            </a:pPr>
            <a:r>
              <a:rPr lang="en-US" b="true" sz="5440">
                <a:solidFill>
                  <a:srgbClr val="000000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WE CAN‘T SAVE OURSELVES</a:t>
            </a:r>
          </a:p>
        </p:txBody>
      </p:sp>
      <p:sp>
        <p:nvSpPr>
          <p:cNvPr name="TextBox 15" id="15"/>
          <p:cNvSpPr txBox="true"/>
          <p:nvPr/>
        </p:nvSpPr>
        <p:spPr>
          <a:xfrm rot="-539971">
            <a:off x="2294922" y="2505654"/>
            <a:ext cx="13751793" cy="2141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994"/>
              </a:lnSpc>
            </a:pPr>
            <a:r>
              <a:rPr lang="en-US" sz="16321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089406" y="3966428"/>
            <a:ext cx="3379887" cy="869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77"/>
              </a:lnSpc>
            </a:pPr>
            <a:r>
              <a:rPr lang="en-US" b="true" sz="5126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4" tooltip="https://www.youtube.com/watch?v=4pFUP0HZwWM"/>
              </a:rPr>
              <a:t>End Game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5383" y="3755213"/>
            <a:ext cx="17504549" cy="2214209"/>
          </a:xfrm>
          <a:custGeom>
            <a:avLst/>
            <a:gdLst/>
            <a:ahLst/>
            <a:cxnLst/>
            <a:rect r="r" b="b" t="t" l="l"/>
            <a:pathLst>
              <a:path h="2214209" w="17504549">
                <a:moveTo>
                  <a:pt x="0" y="0"/>
                </a:moveTo>
                <a:lnTo>
                  <a:pt x="17504549" y="0"/>
                </a:lnTo>
                <a:lnTo>
                  <a:pt x="17504549" y="2214209"/>
                </a:lnTo>
                <a:lnTo>
                  <a:pt x="0" y="22142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45383" y="3755213"/>
            <a:ext cx="17504549" cy="2214209"/>
          </a:xfrm>
          <a:custGeom>
            <a:avLst/>
            <a:gdLst/>
            <a:ahLst/>
            <a:cxnLst/>
            <a:rect r="r" b="b" t="t" l="l"/>
            <a:pathLst>
              <a:path h="2214209" w="17504549">
                <a:moveTo>
                  <a:pt x="0" y="0"/>
                </a:moveTo>
                <a:lnTo>
                  <a:pt x="17504549" y="0"/>
                </a:lnTo>
                <a:lnTo>
                  <a:pt x="17504549" y="2214209"/>
                </a:lnTo>
                <a:lnTo>
                  <a:pt x="0" y="22142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180268" y="4358956"/>
            <a:ext cx="875065" cy="784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51"/>
              </a:lnSpc>
            </a:pPr>
            <a:r>
              <a:rPr lang="en-US" sz="4608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big</a:t>
            </a:r>
          </a:p>
        </p:txBody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196" y="3409913"/>
            <a:ext cx="17922133" cy="2748562"/>
          </a:xfrm>
          <a:custGeom>
            <a:avLst/>
            <a:gdLst/>
            <a:ahLst/>
            <a:cxnLst/>
            <a:rect r="r" b="b" t="t" l="l"/>
            <a:pathLst>
              <a:path h="2748562" w="17922133">
                <a:moveTo>
                  <a:pt x="0" y="0"/>
                </a:moveTo>
                <a:lnTo>
                  <a:pt x="17922133" y="0"/>
                </a:lnTo>
                <a:lnTo>
                  <a:pt x="17922133" y="2748563"/>
                </a:lnTo>
                <a:lnTo>
                  <a:pt x="0" y="27485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6196" y="3409913"/>
            <a:ext cx="17922133" cy="2748562"/>
          </a:xfrm>
          <a:custGeom>
            <a:avLst/>
            <a:gdLst/>
            <a:ahLst/>
            <a:cxnLst/>
            <a:rect r="r" b="b" t="t" l="l"/>
            <a:pathLst>
              <a:path h="2748562" w="17922133">
                <a:moveTo>
                  <a:pt x="0" y="0"/>
                </a:moveTo>
                <a:lnTo>
                  <a:pt x="17922133" y="0"/>
                </a:lnTo>
                <a:lnTo>
                  <a:pt x="17922133" y="2748563"/>
                </a:lnTo>
                <a:lnTo>
                  <a:pt x="0" y="27485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770307" y="3956683"/>
            <a:ext cx="1385189" cy="57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332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sinned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253296" y="5055676"/>
            <a:ext cx="1200364" cy="57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332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death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869111" y="5055676"/>
            <a:ext cx="1496137" cy="57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332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Eternal</a:t>
            </a:r>
          </a:p>
        </p:txBody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0429" y="2887453"/>
            <a:ext cx="17427994" cy="4471264"/>
          </a:xfrm>
          <a:custGeom>
            <a:avLst/>
            <a:gdLst/>
            <a:ahLst/>
            <a:cxnLst/>
            <a:rect r="r" b="b" t="t" l="l"/>
            <a:pathLst>
              <a:path h="4471264" w="17427994">
                <a:moveTo>
                  <a:pt x="0" y="0"/>
                </a:moveTo>
                <a:lnTo>
                  <a:pt x="17427993" y="0"/>
                </a:lnTo>
                <a:lnTo>
                  <a:pt x="17427993" y="4471264"/>
                </a:lnTo>
                <a:lnTo>
                  <a:pt x="0" y="4471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50429" y="2887453"/>
            <a:ext cx="17427994" cy="4471264"/>
          </a:xfrm>
          <a:custGeom>
            <a:avLst/>
            <a:gdLst/>
            <a:ahLst/>
            <a:cxnLst/>
            <a:rect r="r" b="b" t="t" l="l"/>
            <a:pathLst>
              <a:path h="4471264" w="17427994">
                <a:moveTo>
                  <a:pt x="0" y="0"/>
                </a:moveTo>
                <a:lnTo>
                  <a:pt x="17427993" y="0"/>
                </a:lnTo>
                <a:lnTo>
                  <a:pt x="17427993" y="4471264"/>
                </a:lnTo>
                <a:lnTo>
                  <a:pt x="0" y="44712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3649525" y="5539005"/>
            <a:ext cx="13065687" cy="1186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56"/>
              </a:lnSpc>
            </a:pPr>
            <a:r>
              <a:rPr lang="en-US" sz="6897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Savior</a:t>
            </a:r>
          </a:p>
        </p:txBody>
      </p:sp>
    </p:spTree>
  </p:cSld>
  <p:clrMapOvr>
    <a:masterClrMapping/>
  </p:clrMapOvr>
  <p:transition spd="slow">
    <p:push dir="l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074" y="2716017"/>
            <a:ext cx="17456142" cy="4700481"/>
          </a:xfrm>
          <a:custGeom>
            <a:avLst/>
            <a:gdLst/>
            <a:ahLst/>
            <a:cxnLst/>
            <a:rect r="r" b="b" t="t" l="l"/>
            <a:pathLst>
              <a:path h="4700481" w="17456142">
                <a:moveTo>
                  <a:pt x="0" y="0"/>
                </a:moveTo>
                <a:lnTo>
                  <a:pt x="17456142" y="0"/>
                </a:lnTo>
                <a:lnTo>
                  <a:pt x="17456142" y="4700481"/>
                </a:lnTo>
                <a:lnTo>
                  <a:pt x="0" y="47004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9074" y="2716017"/>
            <a:ext cx="17456142" cy="4700481"/>
          </a:xfrm>
          <a:custGeom>
            <a:avLst/>
            <a:gdLst/>
            <a:ahLst/>
            <a:cxnLst/>
            <a:rect r="r" b="b" t="t" l="l"/>
            <a:pathLst>
              <a:path h="4700481" w="17456142">
                <a:moveTo>
                  <a:pt x="0" y="0"/>
                </a:moveTo>
                <a:lnTo>
                  <a:pt x="17456142" y="0"/>
                </a:lnTo>
                <a:lnTo>
                  <a:pt x="17456142" y="4700481"/>
                </a:lnTo>
                <a:lnTo>
                  <a:pt x="0" y="47004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144000" y="5541219"/>
            <a:ext cx="2637470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Jesus</a:t>
            </a:r>
          </a:p>
        </p:txBody>
      </p:sp>
    </p:spTree>
  </p:cSld>
  <p:clrMapOvr>
    <a:masterClrMapping/>
  </p:clrMapOvr>
  <p:transition spd="slow">
    <p:push dir="l"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00597" y="3329947"/>
            <a:ext cx="16869295" cy="5302876"/>
          </a:xfrm>
          <a:custGeom>
            <a:avLst/>
            <a:gdLst/>
            <a:ahLst/>
            <a:cxnLst/>
            <a:rect r="r" b="b" t="t" l="l"/>
            <a:pathLst>
              <a:path h="5302876" w="16869295">
                <a:moveTo>
                  <a:pt x="0" y="0"/>
                </a:moveTo>
                <a:lnTo>
                  <a:pt x="16869294" y="0"/>
                </a:lnTo>
                <a:lnTo>
                  <a:pt x="16869294" y="5302876"/>
                </a:lnTo>
                <a:lnTo>
                  <a:pt x="0" y="53028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94314" y="5076825"/>
            <a:ext cx="932086" cy="57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332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earn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502954" y="6060742"/>
            <a:ext cx="1714806" cy="571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56"/>
              </a:lnSpc>
            </a:pPr>
            <a:r>
              <a:rPr lang="en-US" sz="332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Recieve </a:t>
            </a:r>
          </a:p>
        </p:txBody>
      </p:sp>
    </p:spTree>
  </p:cSld>
  <p:clrMapOvr>
    <a:masterClrMapping/>
  </p:clrMapOvr>
  <p:transition spd="slow">
    <p:push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5335" y="3134702"/>
            <a:ext cx="17936189" cy="5638255"/>
          </a:xfrm>
          <a:custGeom>
            <a:avLst/>
            <a:gdLst/>
            <a:ahLst/>
            <a:cxnLst/>
            <a:rect r="r" b="b" t="t" l="l"/>
            <a:pathLst>
              <a:path h="5638255" w="17936189">
                <a:moveTo>
                  <a:pt x="0" y="0"/>
                </a:moveTo>
                <a:lnTo>
                  <a:pt x="17936189" y="0"/>
                </a:lnTo>
                <a:lnTo>
                  <a:pt x="17936189" y="5638256"/>
                </a:lnTo>
                <a:lnTo>
                  <a:pt x="0" y="56382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51663" y="4640108"/>
            <a:ext cx="792203" cy="1146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49"/>
              </a:lnSpc>
            </a:pPr>
            <a:r>
              <a:rPr lang="en-US" sz="6678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Do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34854" y="5671840"/>
            <a:ext cx="2618024" cy="946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84"/>
              </a:lnSpc>
            </a:pPr>
            <a:r>
              <a:rPr lang="en-US" sz="5488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Surrender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73916" y="7415182"/>
            <a:ext cx="8990161" cy="1231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363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Sometimes admitting we need help is difficult because of pride.  It’s hard to ask for help because it may seem we are weak.</a:t>
            </a:r>
          </a:p>
        </p:txBody>
      </p:sp>
    </p:spTree>
  </p:cSld>
  <p:clrMapOvr>
    <a:masterClrMapping/>
  </p:clrMapOvr>
  <p:transition spd="slow">
    <p:push dir="l"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55" r="0" b="-5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53631">
            <a:off x="511264" y="994697"/>
            <a:ext cx="14630792" cy="7557521"/>
            <a:chOff x="0" y="0"/>
            <a:chExt cx="13796907" cy="712677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796907" cy="7126779"/>
            </a:xfrm>
            <a:custGeom>
              <a:avLst/>
              <a:gdLst/>
              <a:ahLst/>
              <a:cxnLst/>
              <a:rect r="r" b="b" t="t" l="l"/>
              <a:pathLst>
                <a:path h="7126779" w="13796907">
                  <a:moveTo>
                    <a:pt x="0" y="0"/>
                  </a:moveTo>
                  <a:lnTo>
                    <a:pt x="13796907" y="0"/>
                  </a:lnTo>
                  <a:lnTo>
                    <a:pt x="13796907" y="7126779"/>
                  </a:lnTo>
                  <a:lnTo>
                    <a:pt x="0" y="7126779"/>
                  </a:ln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13796907" cy="7136304"/>
            </a:xfrm>
            <a:prstGeom prst="rect">
              <a:avLst/>
            </a:prstGeom>
          </p:spPr>
          <p:txBody>
            <a:bodyPr anchor="ctr" rtlCol="false" tIns="22008" lIns="22008" bIns="22008" rIns="22008"/>
            <a:lstStyle/>
            <a:p>
              <a:pPr algn="ctr">
                <a:lnSpc>
                  <a:spcPts val="84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275410" y="3329182"/>
            <a:ext cx="6705090" cy="7216240"/>
          </a:xfrm>
          <a:custGeom>
            <a:avLst/>
            <a:gdLst/>
            <a:ahLst/>
            <a:cxnLst/>
            <a:rect r="r" b="b" t="t" l="l"/>
            <a:pathLst>
              <a:path h="7216240" w="6705090">
                <a:moveTo>
                  <a:pt x="0" y="0"/>
                </a:moveTo>
                <a:lnTo>
                  <a:pt x="6705090" y="0"/>
                </a:lnTo>
                <a:lnTo>
                  <a:pt x="6705090" y="7216240"/>
                </a:lnTo>
                <a:lnTo>
                  <a:pt x="0" y="7216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11150727" y="-679542"/>
            <a:ext cx="7381879" cy="4955086"/>
          </a:xfrm>
          <a:custGeom>
            <a:avLst/>
            <a:gdLst/>
            <a:ahLst/>
            <a:cxnLst/>
            <a:rect r="r" b="b" t="t" l="l"/>
            <a:pathLst>
              <a:path h="4955086" w="7381879">
                <a:moveTo>
                  <a:pt x="0" y="0"/>
                </a:moveTo>
                <a:lnTo>
                  <a:pt x="7381879" y="0"/>
                </a:lnTo>
                <a:lnTo>
                  <a:pt x="7381879" y="4955086"/>
                </a:lnTo>
                <a:lnTo>
                  <a:pt x="0" y="49550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568997" y="5374538"/>
            <a:ext cx="7342583" cy="5360086"/>
          </a:xfrm>
          <a:custGeom>
            <a:avLst/>
            <a:gdLst/>
            <a:ahLst/>
            <a:cxnLst/>
            <a:rect r="r" b="b" t="t" l="l"/>
            <a:pathLst>
              <a:path h="5360086" w="7342583">
                <a:moveTo>
                  <a:pt x="0" y="0"/>
                </a:moveTo>
                <a:lnTo>
                  <a:pt x="7342583" y="0"/>
                </a:lnTo>
                <a:lnTo>
                  <a:pt x="7342583" y="5360086"/>
                </a:lnTo>
                <a:lnTo>
                  <a:pt x="0" y="53600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15232" y="2408459"/>
            <a:ext cx="17857536" cy="4453223"/>
          </a:xfrm>
          <a:custGeom>
            <a:avLst/>
            <a:gdLst/>
            <a:ahLst/>
            <a:cxnLst/>
            <a:rect r="r" b="b" t="t" l="l"/>
            <a:pathLst>
              <a:path h="4453223" w="17857536">
                <a:moveTo>
                  <a:pt x="0" y="0"/>
                </a:moveTo>
                <a:lnTo>
                  <a:pt x="17857536" y="0"/>
                </a:lnTo>
                <a:lnTo>
                  <a:pt x="17857536" y="4453223"/>
                </a:lnTo>
                <a:lnTo>
                  <a:pt x="0" y="44532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539971">
            <a:off x="1323235" y="1310991"/>
            <a:ext cx="8599854" cy="1353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2"/>
              </a:lnSpc>
            </a:pPr>
            <a:r>
              <a:rPr lang="en-US" sz="10206">
                <a:solidFill>
                  <a:srgbClr val="E30000"/>
                </a:solidFill>
                <a:latin typeface="Bangers"/>
                <a:ea typeface="Bangers"/>
                <a:cs typeface="Bangers"/>
                <a:sym typeface="Bangers"/>
              </a:rPr>
              <a:t>A HERO!</a:t>
            </a:r>
          </a:p>
        </p:txBody>
      </p:sp>
      <p:sp>
        <p:nvSpPr>
          <p:cNvPr name="TextBox 11" id="11"/>
          <p:cNvSpPr txBox="true"/>
          <p:nvPr/>
        </p:nvSpPr>
        <p:spPr>
          <a:xfrm rot="-539971">
            <a:off x="-743982" y="483045"/>
            <a:ext cx="8239967" cy="128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84"/>
              </a:lnSpc>
            </a:pPr>
            <a:r>
              <a:rPr lang="en-US" sz="9779">
                <a:solidFill>
                  <a:srgbClr val="FCBF27"/>
                </a:solidFill>
                <a:latin typeface="Bangers"/>
                <a:ea typeface="Bangers"/>
                <a:cs typeface="Bangers"/>
                <a:sym typeface="Bangers"/>
              </a:rPr>
              <a:t>CALLED TO BE</a:t>
            </a:r>
          </a:p>
        </p:txBody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DAHSTk62mQw</dc:identifier>
  <dcterms:modified xsi:type="dcterms:W3CDTF">2011-08-01T06:04:30Z</dcterms:modified>
  <cp:revision>1</cp:revision>
  <dc:title>Called To Be,</dc:title>
</cp:coreProperties>
</file>