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x="18288000" cy="10287000"/>
  <p:notesSz cx="6858000" cy="9144000"/>
  <p:embeddedFontLst>
    <p:embeddedFont>
      <p:font typeface="Bangers" charset="1" panose="00000500000000000000"/>
      <p:regular r:id="rId23"/>
    </p:embeddedFont>
    <p:embeddedFont>
      <p:font typeface="Playpen Sans Bold" charset="1" panose="00000000000000000000"/>
      <p:regular r:id="rId24"/>
    </p:embeddedFont>
    <p:embeddedFont>
      <p:font typeface="Canva Sans Bold" charset="1" panose="020B0803030501040103"/>
      <p:regular r:id="rId25"/>
    </p:embeddedFont>
    <p:embeddedFont>
      <p:font typeface="Playpen Sans" charset="1" panose="00000000000000000000"/>
      <p:regular r:id="rId26"/>
    </p:embeddedFont>
    <p:embeddedFont>
      <p:font typeface="Canva Sans" charset="1" panose="020B0503030501040103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10.png" Type="http://schemas.openxmlformats.org/officeDocument/2006/relationships/image"/><Relationship Id="rId8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11.png" Type="http://schemas.openxmlformats.org/officeDocument/2006/relationships/image"/><Relationship Id="rId8" Target="../media/image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11.png" Type="http://schemas.openxmlformats.org/officeDocument/2006/relationships/image"/><Relationship Id="rId8" Target="../media/image2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png" Type="http://schemas.openxmlformats.org/officeDocument/2006/relationships/image"/><Relationship Id="rId11" Target="../media/image21.svg" Type="http://schemas.openxmlformats.org/officeDocument/2006/relationships/image"/><Relationship Id="rId12" Target="https://www.youtube.com/watch?v=BmFbczWrVUw" TargetMode="External" Type="http://schemas.openxmlformats.org/officeDocument/2006/relationships/hyperlink"/><Relationship Id="rId13" Target="../media/image22.png" Type="http://schemas.openxmlformats.org/officeDocument/2006/relationships/image"/><Relationship Id="rId14" Target="../media/image23.png" Type="http://schemas.openxmlformats.org/officeDocument/2006/relationships/image"/><Relationship Id="rId15" Target="../media/image24.svg" Type="http://schemas.openxmlformats.org/officeDocument/2006/relationships/image"/><Relationship Id="rId16" Target="../media/image3.png" Type="http://schemas.openxmlformats.org/officeDocument/2006/relationships/image"/><Relationship Id="rId17" Target="../media/image4.svg" Type="http://schemas.openxmlformats.org/officeDocument/2006/relationships/image"/><Relationship Id="rId18" Target="../media/image25.png" Type="http://schemas.openxmlformats.org/officeDocument/2006/relationships/image"/><Relationship Id="rId2" Target="../media/image12.jpeg" Type="http://schemas.openxmlformats.org/officeDocument/2006/relationships/image"/><Relationship Id="rId3" Target="../media/image13.png" Type="http://schemas.openxmlformats.org/officeDocument/2006/relationships/image"/><Relationship Id="rId4" Target="../media/image14.svg" Type="http://schemas.openxmlformats.org/officeDocument/2006/relationships/image"/><Relationship Id="rId5" Target="../media/image15.png" Type="http://schemas.openxmlformats.org/officeDocument/2006/relationships/image"/><Relationship Id="rId6" Target="../media/image16.svg" Type="http://schemas.openxmlformats.org/officeDocument/2006/relationships/image"/><Relationship Id="rId7" Target="../media/image17.png" Type="http://schemas.openxmlformats.org/officeDocument/2006/relationships/image"/><Relationship Id="rId8" Target="../media/image18.png" Type="http://schemas.openxmlformats.org/officeDocument/2006/relationships/image"/><Relationship Id="rId9" Target="../media/image19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png" Type="http://schemas.openxmlformats.org/officeDocument/2006/relationships/image"/><Relationship Id="rId11" Target="../media/image21.svg" Type="http://schemas.openxmlformats.org/officeDocument/2006/relationships/image"/><Relationship Id="rId12" Target="../media/image22.png" Type="http://schemas.openxmlformats.org/officeDocument/2006/relationships/image"/><Relationship Id="rId13" Target="../media/image26.png" Type="http://schemas.openxmlformats.org/officeDocument/2006/relationships/image"/><Relationship Id="rId2" Target="../media/image12.jpeg" Type="http://schemas.openxmlformats.org/officeDocument/2006/relationships/image"/><Relationship Id="rId3" Target="../media/image13.png" Type="http://schemas.openxmlformats.org/officeDocument/2006/relationships/image"/><Relationship Id="rId4" Target="../media/image14.svg" Type="http://schemas.openxmlformats.org/officeDocument/2006/relationships/image"/><Relationship Id="rId5" Target="../media/image15.png" Type="http://schemas.openxmlformats.org/officeDocument/2006/relationships/image"/><Relationship Id="rId6" Target="../media/image16.svg" Type="http://schemas.openxmlformats.org/officeDocument/2006/relationships/image"/><Relationship Id="rId7" Target="../media/image17.png" Type="http://schemas.openxmlformats.org/officeDocument/2006/relationships/image"/><Relationship Id="rId8" Target="../media/image18.png" Type="http://schemas.openxmlformats.org/officeDocument/2006/relationships/image"/><Relationship Id="rId9" Target="../media/image19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2.png" Type="http://schemas.openxmlformats.org/officeDocument/2006/relationships/image"/><Relationship Id="rId8" Target="../media/image2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2.png" Type="http://schemas.openxmlformats.org/officeDocument/2006/relationships/image"/><Relationship Id="rId8" Target="../media/image27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8.png" Type="http://schemas.openxmlformats.org/officeDocument/2006/relationships/image"/><Relationship Id="rId11" Target="../media/image20.png" Type="http://schemas.openxmlformats.org/officeDocument/2006/relationships/image"/><Relationship Id="rId12" Target="../media/image21.svg" Type="http://schemas.openxmlformats.org/officeDocument/2006/relationships/image"/><Relationship Id="rId13" Target="https://www.youtube.com/watch?v=zWhEgdh0X9c" TargetMode="External" Type="http://schemas.openxmlformats.org/officeDocument/2006/relationships/hyperlink"/><Relationship Id="rId14" Target="https://www.youtube.com/watch?v=zWhEgdh0X9c" TargetMode="External" Type="http://schemas.openxmlformats.org/officeDocument/2006/relationships/hyperlink"/><Relationship Id="rId2" Target="../media/image12.jpeg" Type="http://schemas.openxmlformats.org/officeDocument/2006/relationships/image"/><Relationship Id="rId3" Target="../media/image13.png" Type="http://schemas.openxmlformats.org/officeDocument/2006/relationships/image"/><Relationship Id="rId4" Target="../media/image14.svg" Type="http://schemas.openxmlformats.org/officeDocument/2006/relationships/image"/><Relationship Id="rId5" Target="../media/image15.png" Type="http://schemas.openxmlformats.org/officeDocument/2006/relationships/image"/><Relationship Id="rId6" Target="../media/image16.svg" Type="http://schemas.openxmlformats.org/officeDocument/2006/relationships/image"/><Relationship Id="rId7" Target="../media/image17.png" Type="http://schemas.openxmlformats.org/officeDocument/2006/relationships/image"/><Relationship Id="rId8" Target="../media/image18.png" Type="http://schemas.openxmlformats.org/officeDocument/2006/relationships/image"/><Relationship Id="rId9" Target="../media/image19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8.png" Type="http://schemas.openxmlformats.org/officeDocument/2006/relationships/image"/><Relationship Id="rId11" Target="../media/image20.png" Type="http://schemas.openxmlformats.org/officeDocument/2006/relationships/image"/><Relationship Id="rId12" Target="../media/image21.svg" Type="http://schemas.openxmlformats.org/officeDocument/2006/relationships/image"/><Relationship Id="rId13" Target="https://www.youtube.com/watch?v=zWhEgdh0X9c" TargetMode="External" Type="http://schemas.openxmlformats.org/officeDocument/2006/relationships/hyperlink"/><Relationship Id="rId14" Target="https://www.youtube.com/watch?v=zWhEgdh0X9c" TargetMode="External" Type="http://schemas.openxmlformats.org/officeDocument/2006/relationships/hyperlink"/><Relationship Id="rId2" Target="../media/image12.jpeg" Type="http://schemas.openxmlformats.org/officeDocument/2006/relationships/image"/><Relationship Id="rId3" Target="../media/image13.png" Type="http://schemas.openxmlformats.org/officeDocument/2006/relationships/image"/><Relationship Id="rId4" Target="../media/image14.svg" Type="http://schemas.openxmlformats.org/officeDocument/2006/relationships/image"/><Relationship Id="rId5" Target="../media/image15.png" Type="http://schemas.openxmlformats.org/officeDocument/2006/relationships/image"/><Relationship Id="rId6" Target="../media/image16.svg" Type="http://schemas.openxmlformats.org/officeDocument/2006/relationships/image"/><Relationship Id="rId7" Target="../media/image17.png" Type="http://schemas.openxmlformats.org/officeDocument/2006/relationships/image"/><Relationship Id="rId8" Target="../media/image18.png" Type="http://schemas.openxmlformats.org/officeDocument/2006/relationships/image"/><Relationship Id="rId9" Target="../media/image19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png" Type="http://schemas.openxmlformats.org/officeDocument/2006/relationships/image"/><Relationship Id="rId11" Target="../media/image30.svg" Type="http://schemas.openxmlformats.org/officeDocument/2006/relationships/image"/><Relationship Id="rId12" Target="../media/image31.png" Type="http://schemas.openxmlformats.org/officeDocument/2006/relationships/image"/><Relationship Id="rId13" Target="../media/image32.svg" Type="http://schemas.openxmlformats.org/officeDocument/2006/relationships/image"/><Relationship Id="rId2" Target="../media/image12.jpeg" Type="http://schemas.openxmlformats.org/officeDocument/2006/relationships/image"/><Relationship Id="rId3" Target="../media/image13.png" Type="http://schemas.openxmlformats.org/officeDocument/2006/relationships/image"/><Relationship Id="rId4" Target="../media/image14.svg" Type="http://schemas.openxmlformats.org/officeDocument/2006/relationships/image"/><Relationship Id="rId5" Target="../media/image15.png" Type="http://schemas.openxmlformats.org/officeDocument/2006/relationships/image"/><Relationship Id="rId6" Target="../media/image16.svg" Type="http://schemas.openxmlformats.org/officeDocument/2006/relationships/image"/><Relationship Id="rId7" Target="../media/image17.png" Type="http://schemas.openxmlformats.org/officeDocument/2006/relationships/image"/><Relationship Id="rId8" Target="../media/image18.png" Type="http://schemas.openxmlformats.org/officeDocument/2006/relationships/image"/><Relationship Id="rId9" Target="../media/image19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5.svg" Type="http://schemas.openxmlformats.org/officeDocument/2006/relationships/image"/><Relationship Id="rId2" Target="../media/image1.jpe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2.png" Type="http://schemas.openxmlformats.org/officeDocument/2006/relationships/image"/><Relationship Id="rId8" Target="../media/image33.png" Type="http://schemas.openxmlformats.org/officeDocument/2006/relationships/image"/><Relationship Id="rId9" Target="../media/image34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5.svg" Type="http://schemas.openxmlformats.org/officeDocument/2006/relationships/image"/><Relationship Id="rId2" Target="../media/image1.jpe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2.png" Type="http://schemas.openxmlformats.org/officeDocument/2006/relationships/image"/><Relationship Id="rId8" Target="../media/image33.png" Type="http://schemas.openxmlformats.org/officeDocument/2006/relationships/image"/><Relationship Id="rId9" Target="../media/image34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2.png" Type="http://schemas.openxmlformats.org/officeDocument/2006/relationships/image"/><Relationship Id="rId8" Target="../media/image36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2.png" Type="http://schemas.openxmlformats.org/officeDocument/2006/relationships/image"/><Relationship Id="rId8" Target="../media/image36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2.png" Type="http://schemas.openxmlformats.org/officeDocument/2006/relationships/image"/><Relationship Id="rId8" Target="../media/image37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2.png" Type="http://schemas.openxmlformats.org/officeDocument/2006/relationships/image"/><Relationship Id="rId8" Target="../media/image37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555" r="0" b="-5555"/>
            </a:stretch>
          </a:blipFill>
        </p:spPr>
      </p:sp>
      <p:grpSp>
        <p:nvGrpSpPr>
          <p:cNvPr name="Group 3" id="3"/>
          <p:cNvGrpSpPr/>
          <p:nvPr/>
        </p:nvGrpSpPr>
        <p:grpSpPr>
          <a:xfrm rot="-553631">
            <a:off x="2117244" y="1351584"/>
            <a:ext cx="14630792" cy="7557521"/>
            <a:chOff x="0" y="0"/>
            <a:chExt cx="13796907" cy="712677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796907" cy="7126779"/>
            </a:xfrm>
            <a:custGeom>
              <a:avLst/>
              <a:gdLst/>
              <a:ahLst/>
              <a:cxnLst/>
              <a:rect r="r" b="b" t="t" l="l"/>
              <a:pathLst>
                <a:path h="7126779" w="13796907">
                  <a:moveTo>
                    <a:pt x="0" y="0"/>
                  </a:moveTo>
                  <a:lnTo>
                    <a:pt x="13796907" y="0"/>
                  </a:lnTo>
                  <a:lnTo>
                    <a:pt x="13796907" y="7126779"/>
                  </a:lnTo>
                  <a:lnTo>
                    <a:pt x="0" y="7126779"/>
                  </a:lnTo>
                  <a:close/>
                </a:path>
              </a:pathLst>
            </a:custGeom>
            <a:solidFill>
              <a:srgbClr val="FFFFFF"/>
            </a:solidFill>
            <a:ln w="952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9525"/>
              <a:ext cx="13796907" cy="7136304"/>
            </a:xfrm>
            <a:prstGeom prst="rect">
              <a:avLst/>
            </a:prstGeom>
          </p:spPr>
          <p:txBody>
            <a:bodyPr anchor="ctr" rtlCol="false" tIns="22008" lIns="22008" bIns="22008" rIns="22008"/>
            <a:lstStyle/>
            <a:p>
              <a:pPr algn="ctr">
                <a:lnSpc>
                  <a:spcPts val="84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564566" y="378474"/>
            <a:ext cx="7342583" cy="5360086"/>
          </a:xfrm>
          <a:custGeom>
            <a:avLst/>
            <a:gdLst/>
            <a:ahLst/>
            <a:cxnLst/>
            <a:rect r="r" b="b" t="t" l="l"/>
            <a:pathLst>
              <a:path h="5360086" w="7342583">
                <a:moveTo>
                  <a:pt x="0" y="0"/>
                </a:moveTo>
                <a:lnTo>
                  <a:pt x="7342583" y="0"/>
                </a:lnTo>
                <a:lnTo>
                  <a:pt x="7342583" y="5360086"/>
                </a:lnTo>
                <a:lnTo>
                  <a:pt x="0" y="53600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-539971">
            <a:off x="2583563" y="4459583"/>
            <a:ext cx="13751793" cy="21419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994"/>
              </a:lnSpc>
            </a:pPr>
            <a:r>
              <a:rPr lang="en-US" sz="16321">
                <a:solidFill>
                  <a:srgbClr val="E30000"/>
                </a:solidFill>
                <a:latin typeface="Bangers"/>
                <a:ea typeface="Bangers"/>
                <a:cs typeface="Bangers"/>
                <a:sym typeface="Bangers"/>
              </a:rPr>
              <a:t>A HERO!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-275410" y="3329182"/>
            <a:ext cx="6705090" cy="7216240"/>
          </a:xfrm>
          <a:custGeom>
            <a:avLst/>
            <a:gdLst/>
            <a:ahLst/>
            <a:cxnLst/>
            <a:rect r="r" b="b" t="t" l="l"/>
            <a:pathLst>
              <a:path h="7216240" w="6705090">
                <a:moveTo>
                  <a:pt x="0" y="0"/>
                </a:moveTo>
                <a:lnTo>
                  <a:pt x="6705090" y="0"/>
                </a:lnTo>
                <a:lnTo>
                  <a:pt x="6705090" y="7216240"/>
                </a:lnTo>
                <a:lnTo>
                  <a:pt x="0" y="72162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800000">
            <a:off x="11150727" y="-679542"/>
            <a:ext cx="7381879" cy="4955086"/>
          </a:xfrm>
          <a:custGeom>
            <a:avLst/>
            <a:gdLst/>
            <a:ahLst/>
            <a:cxnLst/>
            <a:rect r="r" b="b" t="t" l="l"/>
            <a:pathLst>
              <a:path h="4955086" w="7381879">
                <a:moveTo>
                  <a:pt x="0" y="0"/>
                </a:moveTo>
                <a:lnTo>
                  <a:pt x="7381879" y="0"/>
                </a:lnTo>
                <a:lnTo>
                  <a:pt x="7381879" y="4955086"/>
                </a:lnTo>
                <a:lnTo>
                  <a:pt x="0" y="495508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619097">
            <a:off x="11570323" y="5682914"/>
            <a:ext cx="7282135" cy="5880324"/>
          </a:xfrm>
          <a:custGeom>
            <a:avLst/>
            <a:gdLst/>
            <a:ahLst/>
            <a:cxnLst/>
            <a:rect r="r" b="b" t="t" l="l"/>
            <a:pathLst>
              <a:path h="5880324" w="7282135">
                <a:moveTo>
                  <a:pt x="0" y="0"/>
                </a:moveTo>
                <a:lnTo>
                  <a:pt x="7282135" y="0"/>
                </a:lnTo>
                <a:lnTo>
                  <a:pt x="7282135" y="5880324"/>
                </a:lnTo>
                <a:lnTo>
                  <a:pt x="0" y="588032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015784" y="7668618"/>
            <a:ext cx="3544430" cy="2658323"/>
          </a:xfrm>
          <a:custGeom>
            <a:avLst/>
            <a:gdLst/>
            <a:ahLst/>
            <a:cxnLst/>
            <a:rect r="r" b="b" t="t" l="l"/>
            <a:pathLst>
              <a:path h="2658323" w="3544430">
                <a:moveTo>
                  <a:pt x="0" y="0"/>
                </a:moveTo>
                <a:lnTo>
                  <a:pt x="3544430" y="0"/>
                </a:lnTo>
                <a:lnTo>
                  <a:pt x="3544430" y="2658322"/>
                </a:lnTo>
                <a:lnTo>
                  <a:pt x="0" y="265832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95564" y="7648782"/>
            <a:ext cx="2620833" cy="2638218"/>
          </a:xfrm>
          <a:custGeom>
            <a:avLst/>
            <a:gdLst/>
            <a:ahLst/>
            <a:cxnLst/>
            <a:rect r="r" b="b" t="t" l="l"/>
            <a:pathLst>
              <a:path h="2638218" w="2620833">
                <a:moveTo>
                  <a:pt x="0" y="0"/>
                </a:moveTo>
                <a:lnTo>
                  <a:pt x="2620833" y="0"/>
                </a:lnTo>
                <a:lnTo>
                  <a:pt x="2620833" y="2638218"/>
                </a:lnTo>
                <a:lnTo>
                  <a:pt x="0" y="263821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-539971">
            <a:off x="5599645" y="6373510"/>
            <a:ext cx="8582138" cy="13902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31"/>
              </a:lnSpc>
            </a:pPr>
            <a:r>
              <a:rPr lang="en-US" b="true" sz="5440">
                <a:solidFill>
                  <a:srgbClr val="000000"/>
                </a:solidFill>
                <a:latin typeface="Playpen Sans Bold"/>
                <a:ea typeface="Playpen Sans Bold"/>
                <a:cs typeface="Playpen Sans Bold"/>
                <a:sym typeface="Playpen Sans Bold"/>
              </a:rPr>
              <a:t>FOLLOWING THE REAL HERO JESUS!</a:t>
            </a:r>
          </a:p>
        </p:txBody>
      </p:sp>
      <p:sp>
        <p:nvSpPr>
          <p:cNvPr name="TextBox 14" id="14"/>
          <p:cNvSpPr txBox="true"/>
          <p:nvPr/>
        </p:nvSpPr>
        <p:spPr>
          <a:xfrm rot="-539971">
            <a:off x="2294922" y="2505654"/>
            <a:ext cx="13751793" cy="21419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994"/>
              </a:lnSpc>
            </a:pPr>
            <a:r>
              <a:rPr lang="en-US" sz="16321">
                <a:solidFill>
                  <a:srgbClr val="FCBF27"/>
                </a:solidFill>
                <a:latin typeface="Bangers"/>
                <a:ea typeface="Bangers"/>
                <a:cs typeface="Bangers"/>
                <a:sym typeface="Bangers"/>
              </a:rPr>
              <a:t>CALLED TO BE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555" r="0" b="-5555"/>
            </a:stretch>
          </a:blipFill>
        </p:spPr>
      </p:sp>
      <p:grpSp>
        <p:nvGrpSpPr>
          <p:cNvPr name="Group 3" id="3"/>
          <p:cNvGrpSpPr/>
          <p:nvPr/>
        </p:nvGrpSpPr>
        <p:grpSpPr>
          <a:xfrm rot="-553631">
            <a:off x="2117244" y="1351584"/>
            <a:ext cx="14630792" cy="7557521"/>
            <a:chOff x="0" y="0"/>
            <a:chExt cx="13796907" cy="712677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796907" cy="7126779"/>
            </a:xfrm>
            <a:custGeom>
              <a:avLst/>
              <a:gdLst/>
              <a:ahLst/>
              <a:cxnLst/>
              <a:rect r="r" b="b" t="t" l="l"/>
              <a:pathLst>
                <a:path h="7126779" w="13796907">
                  <a:moveTo>
                    <a:pt x="0" y="0"/>
                  </a:moveTo>
                  <a:lnTo>
                    <a:pt x="13796907" y="0"/>
                  </a:lnTo>
                  <a:lnTo>
                    <a:pt x="13796907" y="7126779"/>
                  </a:lnTo>
                  <a:lnTo>
                    <a:pt x="0" y="7126779"/>
                  </a:lnTo>
                  <a:close/>
                </a:path>
              </a:pathLst>
            </a:custGeom>
            <a:solidFill>
              <a:srgbClr val="FFFFFF"/>
            </a:solidFill>
            <a:ln w="952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9525"/>
              <a:ext cx="13796907" cy="7136304"/>
            </a:xfrm>
            <a:prstGeom prst="rect">
              <a:avLst/>
            </a:prstGeom>
          </p:spPr>
          <p:txBody>
            <a:bodyPr anchor="ctr" rtlCol="false" tIns="22008" lIns="22008" bIns="22008" rIns="22008"/>
            <a:lstStyle/>
            <a:p>
              <a:pPr algn="ctr">
                <a:lnSpc>
                  <a:spcPts val="84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-275410" y="3329182"/>
            <a:ext cx="6705090" cy="7216240"/>
          </a:xfrm>
          <a:custGeom>
            <a:avLst/>
            <a:gdLst/>
            <a:ahLst/>
            <a:cxnLst/>
            <a:rect r="r" b="b" t="t" l="l"/>
            <a:pathLst>
              <a:path h="7216240" w="6705090">
                <a:moveTo>
                  <a:pt x="0" y="0"/>
                </a:moveTo>
                <a:lnTo>
                  <a:pt x="6705090" y="0"/>
                </a:lnTo>
                <a:lnTo>
                  <a:pt x="6705090" y="7216240"/>
                </a:lnTo>
                <a:lnTo>
                  <a:pt x="0" y="72162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800000">
            <a:off x="11150727" y="-679542"/>
            <a:ext cx="7381879" cy="4955086"/>
          </a:xfrm>
          <a:custGeom>
            <a:avLst/>
            <a:gdLst/>
            <a:ahLst/>
            <a:cxnLst/>
            <a:rect r="r" b="b" t="t" l="l"/>
            <a:pathLst>
              <a:path h="4955086" w="7381879">
                <a:moveTo>
                  <a:pt x="0" y="0"/>
                </a:moveTo>
                <a:lnTo>
                  <a:pt x="7381879" y="0"/>
                </a:lnTo>
                <a:lnTo>
                  <a:pt x="7381879" y="4955086"/>
                </a:lnTo>
                <a:lnTo>
                  <a:pt x="0" y="49550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882304" y="2824022"/>
            <a:ext cx="16376996" cy="4400141"/>
          </a:xfrm>
          <a:custGeom>
            <a:avLst/>
            <a:gdLst/>
            <a:ahLst/>
            <a:cxnLst/>
            <a:rect r="r" b="b" t="t" l="l"/>
            <a:pathLst>
              <a:path h="4400141" w="16376996">
                <a:moveTo>
                  <a:pt x="0" y="0"/>
                </a:moveTo>
                <a:lnTo>
                  <a:pt x="16376996" y="0"/>
                </a:lnTo>
                <a:lnTo>
                  <a:pt x="16376996" y="4400141"/>
                </a:lnTo>
                <a:lnTo>
                  <a:pt x="0" y="440014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2568997" y="5374538"/>
            <a:ext cx="7342583" cy="5360086"/>
          </a:xfrm>
          <a:custGeom>
            <a:avLst/>
            <a:gdLst/>
            <a:ahLst/>
            <a:cxnLst/>
            <a:rect r="r" b="b" t="t" l="l"/>
            <a:pathLst>
              <a:path h="5360086" w="7342583">
                <a:moveTo>
                  <a:pt x="0" y="0"/>
                </a:moveTo>
                <a:lnTo>
                  <a:pt x="7342583" y="0"/>
                </a:lnTo>
                <a:lnTo>
                  <a:pt x="7342583" y="5360086"/>
                </a:lnTo>
                <a:lnTo>
                  <a:pt x="0" y="536008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-539971">
            <a:off x="1323235" y="1310991"/>
            <a:ext cx="8599854" cy="1353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02"/>
              </a:lnSpc>
            </a:pPr>
            <a:r>
              <a:rPr lang="en-US" sz="10206">
                <a:solidFill>
                  <a:srgbClr val="E30000"/>
                </a:solidFill>
                <a:latin typeface="Bangers"/>
                <a:ea typeface="Bangers"/>
                <a:cs typeface="Bangers"/>
                <a:sym typeface="Bangers"/>
              </a:rPr>
              <a:t>A HERO!</a:t>
            </a:r>
          </a:p>
        </p:txBody>
      </p:sp>
      <p:sp>
        <p:nvSpPr>
          <p:cNvPr name="TextBox 11" id="11"/>
          <p:cNvSpPr txBox="true"/>
          <p:nvPr/>
        </p:nvSpPr>
        <p:spPr>
          <a:xfrm rot="-539971">
            <a:off x="-743982" y="483045"/>
            <a:ext cx="8239967" cy="1288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84"/>
              </a:lnSpc>
            </a:pPr>
            <a:r>
              <a:rPr lang="en-US" sz="9779">
                <a:solidFill>
                  <a:srgbClr val="FCBF27"/>
                </a:solidFill>
                <a:latin typeface="Bangers"/>
                <a:ea typeface="Bangers"/>
                <a:cs typeface="Bangers"/>
                <a:sym typeface="Bangers"/>
              </a:rPr>
              <a:t>CALLED TO BE</a:t>
            </a:r>
          </a:p>
        </p:txBody>
      </p:sp>
    </p:spTree>
  </p:cSld>
  <p:clrMapOvr>
    <a:masterClrMapping/>
  </p:clrMapOvr>
  <p:transition spd="slow">
    <p:push dir="l"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555" r="0" b="-5555"/>
            </a:stretch>
          </a:blipFill>
        </p:spPr>
      </p:sp>
      <p:grpSp>
        <p:nvGrpSpPr>
          <p:cNvPr name="Group 3" id="3"/>
          <p:cNvGrpSpPr/>
          <p:nvPr/>
        </p:nvGrpSpPr>
        <p:grpSpPr>
          <a:xfrm rot="-553631">
            <a:off x="2117244" y="1351584"/>
            <a:ext cx="14630792" cy="7557521"/>
            <a:chOff x="0" y="0"/>
            <a:chExt cx="13796907" cy="712677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796907" cy="7126779"/>
            </a:xfrm>
            <a:custGeom>
              <a:avLst/>
              <a:gdLst/>
              <a:ahLst/>
              <a:cxnLst/>
              <a:rect r="r" b="b" t="t" l="l"/>
              <a:pathLst>
                <a:path h="7126779" w="13796907">
                  <a:moveTo>
                    <a:pt x="0" y="0"/>
                  </a:moveTo>
                  <a:lnTo>
                    <a:pt x="13796907" y="0"/>
                  </a:lnTo>
                  <a:lnTo>
                    <a:pt x="13796907" y="7126779"/>
                  </a:lnTo>
                  <a:lnTo>
                    <a:pt x="0" y="7126779"/>
                  </a:lnTo>
                  <a:close/>
                </a:path>
              </a:pathLst>
            </a:custGeom>
            <a:solidFill>
              <a:srgbClr val="FFFFFF"/>
            </a:solidFill>
            <a:ln w="952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9525"/>
              <a:ext cx="13796907" cy="7136304"/>
            </a:xfrm>
            <a:prstGeom prst="rect">
              <a:avLst/>
            </a:prstGeom>
          </p:spPr>
          <p:txBody>
            <a:bodyPr anchor="ctr" rtlCol="false" tIns="22008" lIns="22008" bIns="22008" rIns="22008"/>
            <a:lstStyle/>
            <a:p>
              <a:pPr algn="ctr">
                <a:lnSpc>
                  <a:spcPts val="84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-275410" y="3329182"/>
            <a:ext cx="6705090" cy="7216240"/>
          </a:xfrm>
          <a:custGeom>
            <a:avLst/>
            <a:gdLst/>
            <a:ahLst/>
            <a:cxnLst/>
            <a:rect r="r" b="b" t="t" l="l"/>
            <a:pathLst>
              <a:path h="7216240" w="6705090">
                <a:moveTo>
                  <a:pt x="0" y="0"/>
                </a:moveTo>
                <a:lnTo>
                  <a:pt x="6705090" y="0"/>
                </a:lnTo>
                <a:lnTo>
                  <a:pt x="6705090" y="7216240"/>
                </a:lnTo>
                <a:lnTo>
                  <a:pt x="0" y="72162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800000">
            <a:off x="11150727" y="-679542"/>
            <a:ext cx="7381879" cy="4955086"/>
          </a:xfrm>
          <a:custGeom>
            <a:avLst/>
            <a:gdLst/>
            <a:ahLst/>
            <a:cxnLst/>
            <a:rect r="r" b="b" t="t" l="l"/>
            <a:pathLst>
              <a:path h="4955086" w="7381879">
                <a:moveTo>
                  <a:pt x="0" y="0"/>
                </a:moveTo>
                <a:lnTo>
                  <a:pt x="7381879" y="0"/>
                </a:lnTo>
                <a:lnTo>
                  <a:pt x="7381879" y="4955086"/>
                </a:lnTo>
                <a:lnTo>
                  <a:pt x="0" y="49550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85508" y="3329182"/>
            <a:ext cx="18202492" cy="3645763"/>
          </a:xfrm>
          <a:custGeom>
            <a:avLst/>
            <a:gdLst/>
            <a:ahLst/>
            <a:cxnLst/>
            <a:rect r="r" b="b" t="t" l="l"/>
            <a:pathLst>
              <a:path h="3645763" w="18202492">
                <a:moveTo>
                  <a:pt x="0" y="0"/>
                </a:moveTo>
                <a:lnTo>
                  <a:pt x="18202492" y="0"/>
                </a:lnTo>
                <a:lnTo>
                  <a:pt x="18202492" y="3645763"/>
                </a:lnTo>
                <a:lnTo>
                  <a:pt x="0" y="364576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2568997" y="5374538"/>
            <a:ext cx="7342583" cy="5360086"/>
          </a:xfrm>
          <a:custGeom>
            <a:avLst/>
            <a:gdLst/>
            <a:ahLst/>
            <a:cxnLst/>
            <a:rect r="r" b="b" t="t" l="l"/>
            <a:pathLst>
              <a:path h="5360086" w="7342583">
                <a:moveTo>
                  <a:pt x="0" y="0"/>
                </a:moveTo>
                <a:lnTo>
                  <a:pt x="7342583" y="0"/>
                </a:lnTo>
                <a:lnTo>
                  <a:pt x="7342583" y="5360086"/>
                </a:lnTo>
                <a:lnTo>
                  <a:pt x="0" y="536008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-539971">
            <a:off x="1323235" y="1310991"/>
            <a:ext cx="8599854" cy="1353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02"/>
              </a:lnSpc>
            </a:pPr>
            <a:r>
              <a:rPr lang="en-US" sz="10206">
                <a:solidFill>
                  <a:srgbClr val="E30000"/>
                </a:solidFill>
                <a:latin typeface="Bangers"/>
                <a:ea typeface="Bangers"/>
                <a:cs typeface="Bangers"/>
                <a:sym typeface="Bangers"/>
              </a:rPr>
              <a:t>A HERO!</a:t>
            </a:r>
          </a:p>
        </p:txBody>
      </p:sp>
      <p:sp>
        <p:nvSpPr>
          <p:cNvPr name="TextBox 11" id="11"/>
          <p:cNvSpPr txBox="true"/>
          <p:nvPr/>
        </p:nvSpPr>
        <p:spPr>
          <a:xfrm rot="-539971">
            <a:off x="-743982" y="483045"/>
            <a:ext cx="8239967" cy="1288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84"/>
              </a:lnSpc>
            </a:pPr>
            <a:r>
              <a:rPr lang="en-US" sz="9779">
                <a:solidFill>
                  <a:srgbClr val="FCBF27"/>
                </a:solidFill>
                <a:latin typeface="Bangers"/>
                <a:ea typeface="Bangers"/>
                <a:cs typeface="Bangers"/>
                <a:sym typeface="Bangers"/>
              </a:rPr>
              <a:t>CALLED TO BE</a:t>
            </a:r>
          </a:p>
        </p:txBody>
      </p:sp>
    </p:spTree>
  </p:cSld>
  <p:clrMapOvr>
    <a:masterClrMapping/>
  </p:clrMapOvr>
  <p:transition spd="slow">
    <p:push dir="l"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555" r="0" b="-5555"/>
            </a:stretch>
          </a:blipFill>
        </p:spPr>
      </p:sp>
      <p:grpSp>
        <p:nvGrpSpPr>
          <p:cNvPr name="Group 3" id="3"/>
          <p:cNvGrpSpPr/>
          <p:nvPr/>
        </p:nvGrpSpPr>
        <p:grpSpPr>
          <a:xfrm rot="-553631">
            <a:off x="2117244" y="1351584"/>
            <a:ext cx="14630792" cy="7557521"/>
            <a:chOff x="0" y="0"/>
            <a:chExt cx="13796907" cy="712677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796907" cy="7126779"/>
            </a:xfrm>
            <a:custGeom>
              <a:avLst/>
              <a:gdLst/>
              <a:ahLst/>
              <a:cxnLst/>
              <a:rect r="r" b="b" t="t" l="l"/>
              <a:pathLst>
                <a:path h="7126779" w="13796907">
                  <a:moveTo>
                    <a:pt x="0" y="0"/>
                  </a:moveTo>
                  <a:lnTo>
                    <a:pt x="13796907" y="0"/>
                  </a:lnTo>
                  <a:lnTo>
                    <a:pt x="13796907" y="7126779"/>
                  </a:lnTo>
                  <a:lnTo>
                    <a:pt x="0" y="7126779"/>
                  </a:lnTo>
                  <a:close/>
                </a:path>
              </a:pathLst>
            </a:custGeom>
            <a:solidFill>
              <a:srgbClr val="FFFFFF"/>
            </a:solidFill>
            <a:ln w="952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9525"/>
              <a:ext cx="13796907" cy="7136304"/>
            </a:xfrm>
            <a:prstGeom prst="rect">
              <a:avLst/>
            </a:prstGeom>
          </p:spPr>
          <p:txBody>
            <a:bodyPr anchor="ctr" rtlCol="false" tIns="22008" lIns="22008" bIns="22008" rIns="22008"/>
            <a:lstStyle/>
            <a:p>
              <a:pPr algn="ctr">
                <a:lnSpc>
                  <a:spcPts val="84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-275410" y="3329182"/>
            <a:ext cx="6705090" cy="7216240"/>
          </a:xfrm>
          <a:custGeom>
            <a:avLst/>
            <a:gdLst/>
            <a:ahLst/>
            <a:cxnLst/>
            <a:rect r="r" b="b" t="t" l="l"/>
            <a:pathLst>
              <a:path h="7216240" w="6705090">
                <a:moveTo>
                  <a:pt x="0" y="0"/>
                </a:moveTo>
                <a:lnTo>
                  <a:pt x="6705090" y="0"/>
                </a:lnTo>
                <a:lnTo>
                  <a:pt x="6705090" y="7216240"/>
                </a:lnTo>
                <a:lnTo>
                  <a:pt x="0" y="72162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800000">
            <a:off x="11150727" y="-679542"/>
            <a:ext cx="7381879" cy="4955086"/>
          </a:xfrm>
          <a:custGeom>
            <a:avLst/>
            <a:gdLst/>
            <a:ahLst/>
            <a:cxnLst/>
            <a:rect r="r" b="b" t="t" l="l"/>
            <a:pathLst>
              <a:path h="4955086" w="7381879">
                <a:moveTo>
                  <a:pt x="0" y="0"/>
                </a:moveTo>
                <a:lnTo>
                  <a:pt x="7381879" y="0"/>
                </a:lnTo>
                <a:lnTo>
                  <a:pt x="7381879" y="4955086"/>
                </a:lnTo>
                <a:lnTo>
                  <a:pt x="0" y="49550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85508" y="3329182"/>
            <a:ext cx="18202492" cy="3645763"/>
          </a:xfrm>
          <a:custGeom>
            <a:avLst/>
            <a:gdLst/>
            <a:ahLst/>
            <a:cxnLst/>
            <a:rect r="r" b="b" t="t" l="l"/>
            <a:pathLst>
              <a:path h="3645763" w="18202492">
                <a:moveTo>
                  <a:pt x="0" y="0"/>
                </a:moveTo>
                <a:lnTo>
                  <a:pt x="18202492" y="0"/>
                </a:lnTo>
                <a:lnTo>
                  <a:pt x="18202492" y="3645763"/>
                </a:lnTo>
                <a:lnTo>
                  <a:pt x="0" y="364576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2568997" y="5374538"/>
            <a:ext cx="7342583" cy="5360086"/>
          </a:xfrm>
          <a:custGeom>
            <a:avLst/>
            <a:gdLst/>
            <a:ahLst/>
            <a:cxnLst/>
            <a:rect r="r" b="b" t="t" l="l"/>
            <a:pathLst>
              <a:path h="5360086" w="7342583">
                <a:moveTo>
                  <a:pt x="0" y="0"/>
                </a:moveTo>
                <a:lnTo>
                  <a:pt x="7342583" y="0"/>
                </a:lnTo>
                <a:lnTo>
                  <a:pt x="7342583" y="5360086"/>
                </a:lnTo>
                <a:lnTo>
                  <a:pt x="0" y="536008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-539971">
            <a:off x="1323235" y="1310991"/>
            <a:ext cx="8599854" cy="1353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02"/>
              </a:lnSpc>
            </a:pPr>
            <a:r>
              <a:rPr lang="en-US" sz="10206">
                <a:solidFill>
                  <a:srgbClr val="E30000"/>
                </a:solidFill>
                <a:latin typeface="Bangers"/>
                <a:ea typeface="Bangers"/>
                <a:cs typeface="Bangers"/>
                <a:sym typeface="Bangers"/>
              </a:rPr>
              <a:t>A HERO!</a:t>
            </a:r>
          </a:p>
        </p:txBody>
      </p:sp>
      <p:sp>
        <p:nvSpPr>
          <p:cNvPr name="TextBox 11" id="11"/>
          <p:cNvSpPr txBox="true"/>
          <p:nvPr/>
        </p:nvSpPr>
        <p:spPr>
          <a:xfrm rot="-539971">
            <a:off x="-743982" y="483045"/>
            <a:ext cx="8239967" cy="1288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84"/>
              </a:lnSpc>
            </a:pPr>
            <a:r>
              <a:rPr lang="en-US" sz="9779">
                <a:solidFill>
                  <a:srgbClr val="FCBF27"/>
                </a:solidFill>
                <a:latin typeface="Bangers"/>
                <a:ea typeface="Bangers"/>
                <a:cs typeface="Bangers"/>
                <a:sym typeface="Bangers"/>
              </a:rPr>
              <a:t>CALLED TO BE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022371" y="4331561"/>
            <a:ext cx="1078922" cy="5645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77"/>
              </a:lnSpc>
            </a:pPr>
            <a:r>
              <a:rPr lang="en-US" sz="326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Word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732129" y="4331561"/>
            <a:ext cx="837196" cy="5645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77"/>
              </a:lnSpc>
            </a:pPr>
            <a:r>
              <a:rPr lang="en-US" sz="326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God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4841667" y="4331561"/>
            <a:ext cx="837196" cy="5645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77"/>
              </a:lnSpc>
            </a:pPr>
            <a:r>
              <a:rPr lang="en-US" sz="326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God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313666" y="5307863"/>
            <a:ext cx="1079483" cy="5645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77"/>
              </a:lnSpc>
            </a:pPr>
            <a:r>
              <a:rPr lang="en-US" sz="326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Flesh</a:t>
            </a:r>
          </a:p>
        </p:txBody>
      </p:sp>
    </p:spTree>
  </p:cSld>
  <p:clrMapOvr>
    <a:masterClrMapping/>
  </p:clrMapOvr>
  <p:transition spd="slow">
    <p:push dir="l"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555" r="0" b="-5555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10800000">
            <a:off x="-289560" y="-298451"/>
            <a:ext cx="4833375" cy="4913214"/>
          </a:xfrm>
          <a:custGeom>
            <a:avLst/>
            <a:gdLst/>
            <a:ahLst/>
            <a:cxnLst/>
            <a:rect r="r" b="b" t="t" l="l"/>
            <a:pathLst>
              <a:path h="4913214" w="4833375">
                <a:moveTo>
                  <a:pt x="4833375" y="0"/>
                </a:moveTo>
                <a:lnTo>
                  <a:pt x="0" y="0"/>
                </a:lnTo>
                <a:lnTo>
                  <a:pt x="0" y="4913214"/>
                </a:lnTo>
                <a:lnTo>
                  <a:pt x="4833375" y="4913214"/>
                </a:lnTo>
                <a:lnTo>
                  <a:pt x="4833375" y="0"/>
                </a:lnTo>
                <a:close/>
              </a:path>
            </a:pathLst>
          </a:custGeom>
          <a:blipFill>
            <a:blip r:embed="rId3">
              <a:alphaModFix amt="6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2253404" y="4862785"/>
            <a:ext cx="6237031" cy="6340056"/>
          </a:xfrm>
          <a:custGeom>
            <a:avLst/>
            <a:gdLst/>
            <a:ahLst/>
            <a:cxnLst/>
            <a:rect r="r" b="b" t="t" l="l"/>
            <a:pathLst>
              <a:path h="6340056" w="6237031">
                <a:moveTo>
                  <a:pt x="6237030" y="0"/>
                </a:moveTo>
                <a:lnTo>
                  <a:pt x="0" y="0"/>
                </a:lnTo>
                <a:lnTo>
                  <a:pt x="0" y="6340057"/>
                </a:lnTo>
                <a:lnTo>
                  <a:pt x="6237030" y="6340057"/>
                </a:lnTo>
                <a:lnTo>
                  <a:pt x="6237030" y="0"/>
                </a:lnTo>
                <a:close/>
              </a:path>
            </a:pathLst>
          </a:custGeom>
          <a:blipFill>
            <a:blip r:embed="rId3">
              <a:alphaModFix amt="6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067247" y="1028700"/>
            <a:ext cx="16163478" cy="8229600"/>
            <a:chOff x="0" y="0"/>
            <a:chExt cx="7583679" cy="386121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583680" cy="3861214"/>
            </a:xfrm>
            <a:custGeom>
              <a:avLst/>
              <a:gdLst/>
              <a:ahLst/>
              <a:cxnLst/>
              <a:rect r="r" b="b" t="t" l="l"/>
              <a:pathLst>
                <a:path h="3861214" w="7583680">
                  <a:moveTo>
                    <a:pt x="0" y="0"/>
                  </a:moveTo>
                  <a:lnTo>
                    <a:pt x="7583680" y="0"/>
                  </a:lnTo>
                  <a:lnTo>
                    <a:pt x="7583680" y="3861214"/>
                  </a:lnTo>
                  <a:lnTo>
                    <a:pt x="0" y="3861214"/>
                  </a:lnTo>
                  <a:close/>
                </a:path>
              </a:pathLst>
            </a:custGeom>
            <a:solidFill>
              <a:srgbClr val="FFFFFF"/>
            </a:solidFill>
            <a:ln w="571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19050"/>
              <a:ext cx="7583679" cy="3880264"/>
            </a:xfrm>
            <a:prstGeom prst="rect">
              <a:avLst/>
            </a:prstGeom>
          </p:spPr>
          <p:txBody>
            <a:bodyPr anchor="ctr" rtlCol="false" tIns="32347" lIns="32347" bIns="32347" rIns="32347"/>
            <a:lstStyle/>
            <a:p>
              <a:pPr algn="ctr">
                <a:lnSpc>
                  <a:spcPts val="1248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-10800000">
            <a:off x="11323024" y="-298451"/>
            <a:ext cx="7783310" cy="4913214"/>
          </a:xfrm>
          <a:custGeom>
            <a:avLst/>
            <a:gdLst/>
            <a:ahLst/>
            <a:cxnLst/>
            <a:rect r="r" b="b" t="t" l="l"/>
            <a:pathLst>
              <a:path h="4913214" w="7783310">
                <a:moveTo>
                  <a:pt x="0" y="0"/>
                </a:moveTo>
                <a:lnTo>
                  <a:pt x="7783310" y="0"/>
                </a:lnTo>
                <a:lnTo>
                  <a:pt x="7783310" y="4913214"/>
                </a:lnTo>
                <a:lnTo>
                  <a:pt x="0" y="49132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910253" y="0"/>
            <a:ext cx="3320472" cy="3580024"/>
          </a:xfrm>
          <a:custGeom>
            <a:avLst/>
            <a:gdLst/>
            <a:ahLst/>
            <a:cxnLst/>
            <a:rect r="r" b="b" t="t" l="l"/>
            <a:pathLst>
              <a:path h="3580024" w="3320472">
                <a:moveTo>
                  <a:pt x="0" y="0"/>
                </a:moveTo>
                <a:lnTo>
                  <a:pt x="3320472" y="0"/>
                </a:lnTo>
                <a:lnTo>
                  <a:pt x="3320472" y="3580024"/>
                </a:lnTo>
                <a:lnTo>
                  <a:pt x="0" y="358002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234780" y="4196989"/>
            <a:ext cx="7397579" cy="6380412"/>
          </a:xfrm>
          <a:custGeom>
            <a:avLst/>
            <a:gdLst/>
            <a:ahLst/>
            <a:cxnLst/>
            <a:rect r="r" b="b" t="t" l="l"/>
            <a:pathLst>
              <a:path h="6380412" w="7397579">
                <a:moveTo>
                  <a:pt x="0" y="0"/>
                </a:moveTo>
                <a:lnTo>
                  <a:pt x="7397579" y="0"/>
                </a:lnTo>
                <a:lnTo>
                  <a:pt x="7397579" y="6380412"/>
                </a:lnTo>
                <a:lnTo>
                  <a:pt x="0" y="638041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283134">
            <a:off x="12255624" y="6606522"/>
            <a:ext cx="5514910" cy="4177544"/>
          </a:xfrm>
          <a:custGeom>
            <a:avLst/>
            <a:gdLst/>
            <a:ahLst/>
            <a:cxnLst/>
            <a:rect r="r" b="b" t="t" l="l"/>
            <a:pathLst>
              <a:path h="4177544" w="5514910">
                <a:moveTo>
                  <a:pt x="0" y="0"/>
                </a:moveTo>
                <a:lnTo>
                  <a:pt x="5514910" y="0"/>
                </a:lnTo>
                <a:lnTo>
                  <a:pt x="5514910" y="4177544"/>
                </a:lnTo>
                <a:lnTo>
                  <a:pt x="0" y="41775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418401">
            <a:off x="13082022" y="8040605"/>
            <a:ext cx="3531502" cy="10141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67"/>
              </a:lnSpc>
              <a:spcBef>
                <a:spcPct val="0"/>
              </a:spcBef>
            </a:pPr>
            <a:r>
              <a:rPr lang="en-US" sz="2565" u="sng">
                <a:solidFill>
                  <a:srgbClr val="000000"/>
                </a:solidFill>
                <a:latin typeface="Playpen Sans"/>
                <a:ea typeface="Playpen Sans"/>
                <a:cs typeface="Playpen Sans"/>
                <a:sym typeface="Playpen Sans"/>
                <a:hlinkClick r:id="rId12" tooltip="https://www.youtube.com/watch?v=BmFbczWrVUw"/>
              </a:rPr>
              <a:t>https://www.youtube.com/watch?v=BmFbczWrVUw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010398" y="1397783"/>
            <a:ext cx="12204281" cy="26796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399"/>
              </a:lnSpc>
            </a:pPr>
            <a:r>
              <a:rPr lang="en-US" sz="9999">
                <a:solidFill>
                  <a:srgbClr val="BC1008"/>
                </a:solidFill>
                <a:latin typeface="Bangers"/>
                <a:ea typeface="Bangers"/>
                <a:cs typeface="Bangers"/>
                <a:sym typeface="Bangers"/>
              </a:rPr>
              <a:t>“Who is the Real Hero?”</a:t>
            </a:r>
          </a:p>
          <a:p>
            <a:pPr algn="l">
              <a:lnSpc>
                <a:spcPts val="10399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3586617" y="3232007"/>
            <a:ext cx="12434611" cy="53134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952"/>
              </a:lnSpc>
            </a:pPr>
            <a:r>
              <a:rPr lang="en-US" sz="5723"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rPr>
              <a:t>Spider-Man Miles Morales is trapped helpless until his father encourages him to follow who he was meant to be, But Christianity begins with something even more important: knowing who Jesus really is allows us to become the Heroes we were meant to be .</a:t>
            </a:r>
          </a:p>
          <a:p>
            <a:pPr algn="l">
              <a:lnSpc>
                <a:spcPts val="5952"/>
              </a:lnSpc>
            </a:pPr>
          </a:p>
        </p:txBody>
      </p:sp>
      <p:sp>
        <p:nvSpPr>
          <p:cNvPr name="Freeform 15" id="15"/>
          <p:cNvSpPr/>
          <p:nvPr/>
        </p:nvSpPr>
        <p:spPr>
          <a:xfrm flipH="false" flipV="false" rot="685741">
            <a:off x="457200" y="182073"/>
            <a:ext cx="2170828" cy="3329065"/>
          </a:xfrm>
          <a:custGeom>
            <a:avLst/>
            <a:gdLst/>
            <a:ahLst/>
            <a:cxnLst/>
            <a:rect r="r" b="b" t="t" l="l"/>
            <a:pathLst>
              <a:path h="3329065" w="2170828">
                <a:moveTo>
                  <a:pt x="0" y="0"/>
                </a:moveTo>
                <a:lnTo>
                  <a:pt x="2170828" y="0"/>
                </a:lnTo>
                <a:lnTo>
                  <a:pt x="2170828" y="3329065"/>
                </a:lnTo>
                <a:lnTo>
                  <a:pt x="0" y="332906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7284553" y="7792162"/>
            <a:ext cx="2519370" cy="2519370"/>
          </a:xfrm>
          <a:custGeom>
            <a:avLst/>
            <a:gdLst/>
            <a:ahLst/>
            <a:cxnLst/>
            <a:rect r="r" b="b" t="t" l="l"/>
            <a:pathLst>
              <a:path h="2519370" w="2519370">
                <a:moveTo>
                  <a:pt x="0" y="0"/>
                </a:moveTo>
                <a:lnTo>
                  <a:pt x="2519370" y="0"/>
                </a:lnTo>
                <a:lnTo>
                  <a:pt x="2519370" y="2519370"/>
                </a:lnTo>
                <a:lnTo>
                  <a:pt x="0" y="251937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-123755" y="3986601"/>
            <a:ext cx="6705090" cy="7216240"/>
          </a:xfrm>
          <a:custGeom>
            <a:avLst/>
            <a:gdLst/>
            <a:ahLst/>
            <a:cxnLst/>
            <a:rect r="r" b="b" t="t" l="l"/>
            <a:pathLst>
              <a:path h="7216240" w="6705090">
                <a:moveTo>
                  <a:pt x="0" y="0"/>
                </a:moveTo>
                <a:lnTo>
                  <a:pt x="6705090" y="0"/>
                </a:lnTo>
                <a:lnTo>
                  <a:pt x="6705090" y="7216241"/>
                </a:lnTo>
                <a:lnTo>
                  <a:pt x="0" y="721624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-1033126" y="3983612"/>
            <a:ext cx="5576941" cy="6593789"/>
          </a:xfrm>
          <a:custGeom>
            <a:avLst/>
            <a:gdLst/>
            <a:ahLst/>
            <a:cxnLst/>
            <a:rect r="r" b="b" t="t" l="l"/>
            <a:pathLst>
              <a:path h="6593789" w="5576941">
                <a:moveTo>
                  <a:pt x="0" y="0"/>
                </a:moveTo>
                <a:lnTo>
                  <a:pt x="5576941" y="0"/>
                </a:lnTo>
                <a:lnTo>
                  <a:pt x="5576941" y="6593789"/>
                </a:lnTo>
                <a:lnTo>
                  <a:pt x="0" y="6593789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</p:spTree>
  </p:cSld>
  <p:clrMapOvr>
    <a:masterClrMapping/>
  </p:clrMapOvr>
  <p:transition spd="slow">
    <p:push dir="l"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555" r="0" b="-5555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10800000">
            <a:off x="-289560" y="-298451"/>
            <a:ext cx="4833375" cy="4913214"/>
          </a:xfrm>
          <a:custGeom>
            <a:avLst/>
            <a:gdLst/>
            <a:ahLst/>
            <a:cxnLst/>
            <a:rect r="r" b="b" t="t" l="l"/>
            <a:pathLst>
              <a:path h="4913214" w="4833375">
                <a:moveTo>
                  <a:pt x="4833375" y="0"/>
                </a:moveTo>
                <a:lnTo>
                  <a:pt x="0" y="0"/>
                </a:lnTo>
                <a:lnTo>
                  <a:pt x="0" y="4913214"/>
                </a:lnTo>
                <a:lnTo>
                  <a:pt x="4833375" y="4913214"/>
                </a:lnTo>
                <a:lnTo>
                  <a:pt x="4833375" y="0"/>
                </a:lnTo>
                <a:close/>
              </a:path>
            </a:pathLst>
          </a:custGeom>
          <a:blipFill>
            <a:blip r:embed="rId3">
              <a:alphaModFix amt="6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2380269" y="4625914"/>
            <a:ext cx="6237031" cy="6340056"/>
          </a:xfrm>
          <a:custGeom>
            <a:avLst/>
            <a:gdLst/>
            <a:ahLst/>
            <a:cxnLst/>
            <a:rect r="r" b="b" t="t" l="l"/>
            <a:pathLst>
              <a:path h="6340056" w="6237031">
                <a:moveTo>
                  <a:pt x="6237031" y="0"/>
                </a:moveTo>
                <a:lnTo>
                  <a:pt x="0" y="0"/>
                </a:lnTo>
                <a:lnTo>
                  <a:pt x="0" y="6340057"/>
                </a:lnTo>
                <a:lnTo>
                  <a:pt x="6237031" y="6340057"/>
                </a:lnTo>
                <a:lnTo>
                  <a:pt x="6237031" y="0"/>
                </a:lnTo>
                <a:close/>
              </a:path>
            </a:pathLst>
          </a:custGeom>
          <a:blipFill>
            <a:blip r:embed="rId3">
              <a:alphaModFix amt="6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067247" y="1028700"/>
            <a:ext cx="16163478" cy="8229600"/>
            <a:chOff x="0" y="0"/>
            <a:chExt cx="7583679" cy="386121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583680" cy="3861214"/>
            </a:xfrm>
            <a:custGeom>
              <a:avLst/>
              <a:gdLst/>
              <a:ahLst/>
              <a:cxnLst/>
              <a:rect r="r" b="b" t="t" l="l"/>
              <a:pathLst>
                <a:path h="3861214" w="7583680">
                  <a:moveTo>
                    <a:pt x="0" y="0"/>
                  </a:moveTo>
                  <a:lnTo>
                    <a:pt x="7583680" y="0"/>
                  </a:lnTo>
                  <a:lnTo>
                    <a:pt x="7583680" y="3861214"/>
                  </a:lnTo>
                  <a:lnTo>
                    <a:pt x="0" y="3861214"/>
                  </a:lnTo>
                  <a:close/>
                </a:path>
              </a:pathLst>
            </a:custGeom>
            <a:solidFill>
              <a:srgbClr val="FFFFFF"/>
            </a:solidFill>
            <a:ln w="571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19050"/>
              <a:ext cx="7583679" cy="3880264"/>
            </a:xfrm>
            <a:prstGeom prst="rect">
              <a:avLst/>
            </a:prstGeom>
          </p:spPr>
          <p:txBody>
            <a:bodyPr anchor="ctr" rtlCol="false" tIns="32347" lIns="32347" bIns="32347" rIns="32347"/>
            <a:lstStyle/>
            <a:p>
              <a:pPr algn="ctr">
                <a:lnSpc>
                  <a:spcPts val="1248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-10800000">
            <a:off x="11323024" y="-298451"/>
            <a:ext cx="7783310" cy="4913214"/>
          </a:xfrm>
          <a:custGeom>
            <a:avLst/>
            <a:gdLst/>
            <a:ahLst/>
            <a:cxnLst/>
            <a:rect r="r" b="b" t="t" l="l"/>
            <a:pathLst>
              <a:path h="4913214" w="7783310">
                <a:moveTo>
                  <a:pt x="0" y="0"/>
                </a:moveTo>
                <a:lnTo>
                  <a:pt x="7783310" y="0"/>
                </a:lnTo>
                <a:lnTo>
                  <a:pt x="7783310" y="4913214"/>
                </a:lnTo>
                <a:lnTo>
                  <a:pt x="0" y="49132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910253" y="0"/>
            <a:ext cx="3320472" cy="3580024"/>
          </a:xfrm>
          <a:custGeom>
            <a:avLst/>
            <a:gdLst/>
            <a:ahLst/>
            <a:cxnLst/>
            <a:rect r="r" b="b" t="t" l="l"/>
            <a:pathLst>
              <a:path h="3580024" w="3320472">
                <a:moveTo>
                  <a:pt x="0" y="0"/>
                </a:moveTo>
                <a:lnTo>
                  <a:pt x="3320472" y="0"/>
                </a:lnTo>
                <a:lnTo>
                  <a:pt x="3320472" y="3580024"/>
                </a:lnTo>
                <a:lnTo>
                  <a:pt x="0" y="358002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0" y="4389906"/>
            <a:ext cx="7397579" cy="6380412"/>
          </a:xfrm>
          <a:custGeom>
            <a:avLst/>
            <a:gdLst/>
            <a:ahLst/>
            <a:cxnLst/>
            <a:rect r="r" b="b" t="t" l="l"/>
            <a:pathLst>
              <a:path h="6380412" w="7397579">
                <a:moveTo>
                  <a:pt x="0" y="0"/>
                </a:moveTo>
                <a:lnTo>
                  <a:pt x="7397579" y="0"/>
                </a:lnTo>
                <a:lnTo>
                  <a:pt x="7397579" y="6380412"/>
                </a:lnTo>
                <a:lnTo>
                  <a:pt x="0" y="638041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283134">
            <a:off x="13316657" y="6568659"/>
            <a:ext cx="5514910" cy="4177544"/>
          </a:xfrm>
          <a:custGeom>
            <a:avLst/>
            <a:gdLst/>
            <a:ahLst/>
            <a:cxnLst/>
            <a:rect r="r" b="b" t="t" l="l"/>
            <a:pathLst>
              <a:path h="4177544" w="5514910">
                <a:moveTo>
                  <a:pt x="0" y="0"/>
                </a:moveTo>
                <a:lnTo>
                  <a:pt x="5514909" y="0"/>
                </a:lnTo>
                <a:lnTo>
                  <a:pt x="5514909" y="4177544"/>
                </a:lnTo>
                <a:lnTo>
                  <a:pt x="0" y="41775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685741">
            <a:off x="457200" y="182073"/>
            <a:ext cx="2170828" cy="3329065"/>
          </a:xfrm>
          <a:custGeom>
            <a:avLst/>
            <a:gdLst/>
            <a:ahLst/>
            <a:cxnLst/>
            <a:rect r="r" b="b" t="t" l="l"/>
            <a:pathLst>
              <a:path h="3329065" w="2170828">
                <a:moveTo>
                  <a:pt x="0" y="0"/>
                </a:moveTo>
                <a:lnTo>
                  <a:pt x="2170828" y="0"/>
                </a:lnTo>
                <a:lnTo>
                  <a:pt x="2170828" y="3329065"/>
                </a:lnTo>
                <a:lnTo>
                  <a:pt x="0" y="332906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-3299475" y="7194568"/>
            <a:ext cx="8188452" cy="8229600"/>
          </a:xfrm>
          <a:custGeom>
            <a:avLst/>
            <a:gdLst/>
            <a:ahLst/>
            <a:cxnLst/>
            <a:rect r="r" b="b" t="t" l="l"/>
            <a:pathLst>
              <a:path h="8229600" w="8188452">
                <a:moveTo>
                  <a:pt x="0" y="0"/>
                </a:moveTo>
                <a:lnTo>
                  <a:pt x="8188452" y="0"/>
                </a:lnTo>
                <a:lnTo>
                  <a:pt x="818845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418401">
            <a:off x="13938983" y="8039294"/>
            <a:ext cx="3583736" cy="6916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07"/>
              </a:lnSpc>
            </a:pPr>
            <a:r>
              <a:rPr lang="en-US" sz="2602" b="true">
                <a:solidFill>
                  <a:srgbClr val="000000"/>
                </a:solidFill>
                <a:latin typeface="Playpen Sans Bold"/>
                <a:ea typeface="Playpen Sans Bold"/>
                <a:cs typeface="Playpen Sans Bold"/>
                <a:sym typeface="Playpen Sans Bold"/>
              </a:rPr>
              <a:t>What does this say </a:t>
            </a:r>
          </a:p>
          <a:p>
            <a:pPr algn="ctr">
              <a:lnSpc>
                <a:spcPts val="2707"/>
              </a:lnSpc>
              <a:spcBef>
                <a:spcPct val="0"/>
              </a:spcBef>
            </a:pPr>
            <a:r>
              <a:rPr lang="en-US" b="true" sz="2602">
                <a:solidFill>
                  <a:srgbClr val="000000"/>
                </a:solidFill>
                <a:latin typeface="Playpen Sans Bold"/>
                <a:ea typeface="Playpen Sans Bold"/>
                <a:cs typeface="Playpen Sans Bold"/>
                <a:sym typeface="Playpen Sans Bold"/>
              </a:rPr>
              <a:t>about Jesus?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160921" y="1404554"/>
            <a:ext cx="12204281" cy="26796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399"/>
              </a:lnSpc>
            </a:pPr>
            <a:r>
              <a:rPr lang="en-US" sz="9999">
                <a:solidFill>
                  <a:srgbClr val="BC1008"/>
                </a:solidFill>
                <a:latin typeface="Bangers"/>
                <a:ea typeface="Bangers"/>
                <a:cs typeface="Bangers"/>
                <a:sym typeface="Bangers"/>
              </a:rPr>
              <a:t>Jesus Came to earth</a:t>
            </a:r>
          </a:p>
          <a:p>
            <a:pPr algn="l">
              <a:lnSpc>
                <a:spcPts val="10399"/>
              </a:lnSpc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3916914" y="2734879"/>
            <a:ext cx="10217715" cy="36645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19"/>
              </a:lnSpc>
            </a:pPr>
            <a:r>
              <a:rPr lang="en-US" sz="5499"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rPr>
              <a:t>Jesus has more power than all the super heroes combined.  Jesus has the power to create and yet humbled himself to save us!</a:t>
            </a:r>
          </a:p>
          <a:p>
            <a:pPr algn="l">
              <a:lnSpc>
                <a:spcPts val="5719"/>
              </a:lnSpc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1542614" y="5614436"/>
            <a:ext cx="13655377" cy="21596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60"/>
              </a:lnSpc>
            </a:pPr>
            <a:r>
              <a:rPr lang="en-US" sz="4096">
                <a:solidFill>
                  <a:srgbClr val="000000"/>
                </a:solidFill>
                <a:latin typeface="Playpen Sans"/>
                <a:ea typeface="Playpen Sans"/>
                <a:cs typeface="Playpen Sans"/>
                <a:sym typeface="Playpen Sans"/>
              </a:rPr>
              <a:t>“In the beginning was the </a:t>
            </a:r>
            <a:r>
              <a:rPr lang="en-US" sz="4096">
                <a:solidFill>
                  <a:srgbClr val="00BF63"/>
                </a:solidFill>
                <a:latin typeface="Playpen Sans"/>
                <a:ea typeface="Playpen Sans"/>
                <a:cs typeface="Playpen Sans"/>
                <a:sym typeface="Playpen Sans"/>
              </a:rPr>
              <a:t>Word</a:t>
            </a:r>
            <a:r>
              <a:rPr lang="en-US" sz="4096">
                <a:solidFill>
                  <a:srgbClr val="000000"/>
                </a:solidFill>
                <a:latin typeface="Playpen Sans"/>
                <a:ea typeface="Playpen Sans"/>
                <a:cs typeface="Playpen Sans"/>
                <a:sym typeface="Playpen Sans"/>
              </a:rPr>
              <a:t>, and </a:t>
            </a:r>
            <a:r>
              <a:rPr lang="en-US" sz="4096">
                <a:solidFill>
                  <a:srgbClr val="00BF63"/>
                </a:solidFill>
                <a:latin typeface="Playpen Sans"/>
                <a:ea typeface="Playpen Sans"/>
                <a:cs typeface="Playpen Sans"/>
                <a:sym typeface="Playpen Sans"/>
              </a:rPr>
              <a:t>the Word was </a:t>
            </a:r>
            <a:r>
              <a:rPr lang="en-US" sz="4096" b="true">
                <a:solidFill>
                  <a:srgbClr val="00BF63"/>
                </a:solidFill>
                <a:latin typeface="Playpen Sans Bold"/>
                <a:ea typeface="Playpen Sans Bold"/>
                <a:cs typeface="Playpen Sans Bold"/>
                <a:sym typeface="Playpen Sans Bold"/>
              </a:rPr>
              <a:t>with God, and the Word was God</a:t>
            </a:r>
            <a:r>
              <a:rPr lang="en-US" sz="4096">
                <a:solidFill>
                  <a:srgbClr val="000000"/>
                </a:solidFill>
                <a:latin typeface="Playpen Sans"/>
                <a:ea typeface="Playpen Sans"/>
                <a:cs typeface="Playpen Sans"/>
                <a:sym typeface="Playpen Sans"/>
              </a:rPr>
              <a:t>.” — John 1:1-3</a:t>
            </a:r>
          </a:p>
          <a:p>
            <a:pPr algn="l">
              <a:lnSpc>
                <a:spcPts val="4260"/>
              </a:lnSpc>
              <a:spcBef>
                <a:spcPct val="0"/>
              </a:spcBef>
            </a:pPr>
            <a:r>
              <a:rPr lang="en-US" sz="4096">
                <a:solidFill>
                  <a:srgbClr val="00BF63"/>
                </a:solidFill>
                <a:latin typeface="Playpen Sans"/>
                <a:ea typeface="Playpen Sans"/>
                <a:cs typeface="Playpen Sans"/>
                <a:sym typeface="Playpen Sans"/>
              </a:rPr>
              <a:t>Through Him all things were made;</a:t>
            </a:r>
            <a:r>
              <a:rPr lang="en-US" sz="4096">
                <a:solidFill>
                  <a:srgbClr val="000000"/>
                </a:solidFill>
                <a:latin typeface="Playpen Sans"/>
                <a:ea typeface="Playpen Sans"/>
                <a:cs typeface="Playpen Sans"/>
                <a:sym typeface="Playpen Sans"/>
              </a:rPr>
              <a:t> without Him nothing was made that has been made.” </a:t>
            </a:r>
          </a:p>
        </p:txBody>
      </p:sp>
    </p:spTree>
  </p:cSld>
  <p:clrMapOvr>
    <a:masterClrMapping/>
  </p:clrMapOvr>
  <p:transition spd="slow">
    <p:push dir="l"/>
  </p:transition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555" r="0" b="-5555"/>
            </a:stretch>
          </a:blipFill>
        </p:spPr>
      </p:sp>
      <p:grpSp>
        <p:nvGrpSpPr>
          <p:cNvPr name="Group 3" id="3"/>
          <p:cNvGrpSpPr/>
          <p:nvPr/>
        </p:nvGrpSpPr>
        <p:grpSpPr>
          <a:xfrm rot="-553631">
            <a:off x="1539964" y="1364739"/>
            <a:ext cx="14630792" cy="7557521"/>
            <a:chOff x="0" y="0"/>
            <a:chExt cx="13796907" cy="712677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796907" cy="7126779"/>
            </a:xfrm>
            <a:custGeom>
              <a:avLst/>
              <a:gdLst/>
              <a:ahLst/>
              <a:cxnLst/>
              <a:rect r="r" b="b" t="t" l="l"/>
              <a:pathLst>
                <a:path h="7126779" w="13796907">
                  <a:moveTo>
                    <a:pt x="0" y="0"/>
                  </a:moveTo>
                  <a:lnTo>
                    <a:pt x="13796907" y="0"/>
                  </a:lnTo>
                  <a:lnTo>
                    <a:pt x="13796907" y="7126779"/>
                  </a:lnTo>
                  <a:lnTo>
                    <a:pt x="0" y="7126779"/>
                  </a:lnTo>
                  <a:close/>
                </a:path>
              </a:pathLst>
            </a:custGeom>
            <a:solidFill>
              <a:srgbClr val="FFFFFF"/>
            </a:solidFill>
            <a:ln w="952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9525"/>
              <a:ext cx="13796907" cy="7136304"/>
            </a:xfrm>
            <a:prstGeom prst="rect">
              <a:avLst/>
            </a:prstGeom>
          </p:spPr>
          <p:txBody>
            <a:bodyPr anchor="ctr" rtlCol="false" tIns="22008" lIns="22008" bIns="22008" rIns="22008"/>
            <a:lstStyle/>
            <a:p>
              <a:pPr algn="ctr">
                <a:lnSpc>
                  <a:spcPts val="84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-275410" y="3329182"/>
            <a:ext cx="6705090" cy="7216240"/>
          </a:xfrm>
          <a:custGeom>
            <a:avLst/>
            <a:gdLst/>
            <a:ahLst/>
            <a:cxnLst/>
            <a:rect r="r" b="b" t="t" l="l"/>
            <a:pathLst>
              <a:path h="7216240" w="6705090">
                <a:moveTo>
                  <a:pt x="0" y="0"/>
                </a:moveTo>
                <a:lnTo>
                  <a:pt x="6705090" y="0"/>
                </a:lnTo>
                <a:lnTo>
                  <a:pt x="6705090" y="7216240"/>
                </a:lnTo>
                <a:lnTo>
                  <a:pt x="0" y="72162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800000">
            <a:off x="11150727" y="-679542"/>
            <a:ext cx="7381879" cy="4955086"/>
          </a:xfrm>
          <a:custGeom>
            <a:avLst/>
            <a:gdLst/>
            <a:ahLst/>
            <a:cxnLst/>
            <a:rect r="r" b="b" t="t" l="l"/>
            <a:pathLst>
              <a:path h="4955086" w="7381879">
                <a:moveTo>
                  <a:pt x="0" y="0"/>
                </a:moveTo>
                <a:lnTo>
                  <a:pt x="7381879" y="0"/>
                </a:lnTo>
                <a:lnTo>
                  <a:pt x="7381879" y="4955086"/>
                </a:lnTo>
                <a:lnTo>
                  <a:pt x="0" y="49550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568997" y="5374538"/>
            <a:ext cx="7342583" cy="5360086"/>
          </a:xfrm>
          <a:custGeom>
            <a:avLst/>
            <a:gdLst/>
            <a:ahLst/>
            <a:cxnLst/>
            <a:rect r="r" b="b" t="t" l="l"/>
            <a:pathLst>
              <a:path h="5360086" w="7342583">
                <a:moveTo>
                  <a:pt x="0" y="0"/>
                </a:moveTo>
                <a:lnTo>
                  <a:pt x="7342583" y="0"/>
                </a:lnTo>
                <a:lnTo>
                  <a:pt x="7342583" y="5360086"/>
                </a:lnTo>
                <a:lnTo>
                  <a:pt x="0" y="536008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0" y="3737969"/>
            <a:ext cx="18076036" cy="3582515"/>
          </a:xfrm>
          <a:custGeom>
            <a:avLst/>
            <a:gdLst/>
            <a:ahLst/>
            <a:cxnLst/>
            <a:rect r="r" b="b" t="t" l="l"/>
            <a:pathLst>
              <a:path h="3582515" w="18076036">
                <a:moveTo>
                  <a:pt x="0" y="0"/>
                </a:moveTo>
                <a:lnTo>
                  <a:pt x="18076036" y="0"/>
                </a:lnTo>
                <a:lnTo>
                  <a:pt x="18076036" y="3582515"/>
                </a:lnTo>
                <a:lnTo>
                  <a:pt x="0" y="358251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-539971">
            <a:off x="1323235" y="1310991"/>
            <a:ext cx="8599854" cy="1353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02"/>
              </a:lnSpc>
            </a:pPr>
            <a:r>
              <a:rPr lang="en-US" sz="10206">
                <a:solidFill>
                  <a:srgbClr val="E30000"/>
                </a:solidFill>
                <a:latin typeface="Bangers"/>
                <a:ea typeface="Bangers"/>
                <a:cs typeface="Bangers"/>
                <a:sym typeface="Bangers"/>
              </a:rPr>
              <a:t>A HERO!</a:t>
            </a:r>
          </a:p>
        </p:txBody>
      </p:sp>
      <p:sp>
        <p:nvSpPr>
          <p:cNvPr name="TextBox 11" id="11"/>
          <p:cNvSpPr txBox="true"/>
          <p:nvPr/>
        </p:nvSpPr>
        <p:spPr>
          <a:xfrm rot="-539971">
            <a:off x="-743982" y="483045"/>
            <a:ext cx="8239967" cy="1288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84"/>
              </a:lnSpc>
            </a:pPr>
            <a:r>
              <a:rPr lang="en-US" sz="9779">
                <a:solidFill>
                  <a:srgbClr val="FCBF27"/>
                </a:solidFill>
                <a:latin typeface="Bangers"/>
                <a:ea typeface="Bangers"/>
                <a:cs typeface="Bangers"/>
                <a:sym typeface="Bangers"/>
              </a:rPr>
              <a:t>CALLED TO BE</a:t>
            </a:r>
          </a:p>
        </p:txBody>
      </p:sp>
    </p:spTree>
  </p:cSld>
  <p:clrMapOvr>
    <a:masterClrMapping/>
  </p:clrMapOvr>
  <p:transition spd="slow">
    <p:push dir="l"/>
  </p:transition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555" r="0" b="-5555"/>
            </a:stretch>
          </a:blipFill>
        </p:spPr>
      </p:sp>
      <p:grpSp>
        <p:nvGrpSpPr>
          <p:cNvPr name="Group 3" id="3"/>
          <p:cNvGrpSpPr/>
          <p:nvPr/>
        </p:nvGrpSpPr>
        <p:grpSpPr>
          <a:xfrm rot="-553631">
            <a:off x="1539964" y="1364739"/>
            <a:ext cx="14630792" cy="7557521"/>
            <a:chOff x="0" y="0"/>
            <a:chExt cx="13796907" cy="712677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796907" cy="7126779"/>
            </a:xfrm>
            <a:custGeom>
              <a:avLst/>
              <a:gdLst/>
              <a:ahLst/>
              <a:cxnLst/>
              <a:rect r="r" b="b" t="t" l="l"/>
              <a:pathLst>
                <a:path h="7126779" w="13796907">
                  <a:moveTo>
                    <a:pt x="0" y="0"/>
                  </a:moveTo>
                  <a:lnTo>
                    <a:pt x="13796907" y="0"/>
                  </a:lnTo>
                  <a:lnTo>
                    <a:pt x="13796907" y="7126779"/>
                  </a:lnTo>
                  <a:lnTo>
                    <a:pt x="0" y="7126779"/>
                  </a:lnTo>
                  <a:close/>
                </a:path>
              </a:pathLst>
            </a:custGeom>
            <a:solidFill>
              <a:srgbClr val="FFFFFF"/>
            </a:solidFill>
            <a:ln w="952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9525"/>
              <a:ext cx="13796907" cy="7136304"/>
            </a:xfrm>
            <a:prstGeom prst="rect">
              <a:avLst/>
            </a:prstGeom>
          </p:spPr>
          <p:txBody>
            <a:bodyPr anchor="ctr" rtlCol="false" tIns="22008" lIns="22008" bIns="22008" rIns="22008"/>
            <a:lstStyle/>
            <a:p>
              <a:pPr algn="ctr">
                <a:lnSpc>
                  <a:spcPts val="84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-275410" y="3329182"/>
            <a:ext cx="6705090" cy="7216240"/>
          </a:xfrm>
          <a:custGeom>
            <a:avLst/>
            <a:gdLst/>
            <a:ahLst/>
            <a:cxnLst/>
            <a:rect r="r" b="b" t="t" l="l"/>
            <a:pathLst>
              <a:path h="7216240" w="6705090">
                <a:moveTo>
                  <a:pt x="0" y="0"/>
                </a:moveTo>
                <a:lnTo>
                  <a:pt x="6705090" y="0"/>
                </a:lnTo>
                <a:lnTo>
                  <a:pt x="6705090" y="7216240"/>
                </a:lnTo>
                <a:lnTo>
                  <a:pt x="0" y="72162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800000">
            <a:off x="11150727" y="-679542"/>
            <a:ext cx="7381879" cy="4955086"/>
          </a:xfrm>
          <a:custGeom>
            <a:avLst/>
            <a:gdLst/>
            <a:ahLst/>
            <a:cxnLst/>
            <a:rect r="r" b="b" t="t" l="l"/>
            <a:pathLst>
              <a:path h="4955086" w="7381879">
                <a:moveTo>
                  <a:pt x="0" y="0"/>
                </a:moveTo>
                <a:lnTo>
                  <a:pt x="7381879" y="0"/>
                </a:lnTo>
                <a:lnTo>
                  <a:pt x="7381879" y="4955086"/>
                </a:lnTo>
                <a:lnTo>
                  <a:pt x="0" y="49550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568997" y="5374538"/>
            <a:ext cx="7342583" cy="5360086"/>
          </a:xfrm>
          <a:custGeom>
            <a:avLst/>
            <a:gdLst/>
            <a:ahLst/>
            <a:cxnLst/>
            <a:rect r="r" b="b" t="t" l="l"/>
            <a:pathLst>
              <a:path h="5360086" w="7342583">
                <a:moveTo>
                  <a:pt x="0" y="0"/>
                </a:moveTo>
                <a:lnTo>
                  <a:pt x="7342583" y="0"/>
                </a:lnTo>
                <a:lnTo>
                  <a:pt x="7342583" y="5360086"/>
                </a:lnTo>
                <a:lnTo>
                  <a:pt x="0" y="536008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0" y="3926505"/>
            <a:ext cx="17124755" cy="3393979"/>
          </a:xfrm>
          <a:custGeom>
            <a:avLst/>
            <a:gdLst/>
            <a:ahLst/>
            <a:cxnLst/>
            <a:rect r="r" b="b" t="t" l="l"/>
            <a:pathLst>
              <a:path h="3393979" w="17124755">
                <a:moveTo>
                  <a:pt x="0" y="0"/>
                </a:moveTo>
                <a:lnTo>
                  <a:pt x="17124755" y="0"/>
                </a:lnTo>
                <a:lnTo>
                  <a:pt x="17124755" y="3393979"/>
                </a:lnTo>
                <a:lnTo>
                  <a:pt x="0" y="339397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-539971">
            <a:off x="1323235" y="1310991"/>
            <a:ext cx="8599854" cy="1353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02"/>
              </a:lnSpc>
            </a:pPr>
            <a:r>
              <a:rPr lang="en-US" sz="10206">
                <a:solidFill>
                  <a:srgbClr val="E30000"/>
                </a:solidFill>
                <a:latin typeface="Bangers"/>
                <a:ea typeface="Bangers"/>
                <a:cs typeface="Bangers"/>
                <a:sym typeface="Bangers"/>
              </a:rPr>
              <a:t>A HERO!</a:t>
            </a:r>
          </a:p>
        </p:txBody>
      </p:sp>
      <p:sp>
        <p:nvSpPr>
          <p:cNvPr name="TextBox 11" id="11"/>
          <p:cNvSpPr txBox="true"/>
          <p:nvPr/>
        </p:nvSpPr>
        <p:spPr>
          <a:xfrm rot="-539971">
            <a:off x="-743982" y="483045"/>
            <a:ext cx="8239967" cy="1288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84"/>
              </a:lnSpc>
            </a:pPr>
            <a:r>
              <a:rPr lang="en-US" sz="9779">
                <a:solidFill>
                  <a:srgbClr val="FCBF27"/>
                </a:solidFill>
                <a:latin typeface="Bangers"/>
                <a:ea typeface="Bangers"/>
                <a:cs typeface="Bangers"/>
                <a:sym typeface="Bangers"/>
              </a:rPr>
              <a:t>CALLED TO BE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41925" y="5921063"/>
            <a:ext cx="1541223" cy="5645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77"/>
              </a:lnSpc>
            </a:pPr>
            <a:r>
              <a:rPr lang="en-US" sz="326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Saviour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711501" y="5556819"/>
            <a:ext cx="1079483" cy="5645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77"/>
              </a:lnSpc>
            </a:pPr>
            <a:r>
              <a:rPr lang="en-US" sz="326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Flesh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793939" y="6372714"/>
            <a:ext cx="837196" cy="5645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77"/>
              </a:lnSpc>
            </a:pPr>
            <a:r>
              <a:rPr lang="en-US" sz="326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God</a:t>
            </a:r>
          </a:p>
        </p:txBody>
      </p:sp>
    </p:spTree>
  </p:cSld>
  <p:clrMapOvr>
    <a:masterClrMapping/>
  </p:clrMapOvr>
  <p:transition spd="slow">
    <p:push dir="l"/>
  </p:transition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555" r="0" b="-5555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10800000">
            <a:off x="-289560" y="-298451"/>
            <a:ext cx="4833375" cy="4913214"/>
          </a:xfrm>
          <a:custGeom>
            <a:avLst/>
            <a:gdLst/>
            <a:ahLst/>
            <a:cxnLst/>
            <a:rect r="r" b="b" t="t" l="l"/>
            <a:pathLst>
              <a:path h="4913214" w="4833375">
                <a:moveTo>
                  <a:pt x="4833375" y="0"/>
                </a:moveTo>
                <a:lnTo>
                  <a:pt x="0" y="0"/>
                </a:lnTo>
                <a:lnTo>
                  <a:pt x="0" y="4913214"/>
                </a:lnTo>
                <a:lnTo>
                  <a:pt x="4833375" y="4913214"/>
                </a:lnTo>
                <a:lnTo>
                  <a:pt x="4833375" y="0"/>
                </a:lnTo>
                <a:close/>
              </a:path>
            </a:pathLst>
          </a:custGeom>
          <a:blipFill>
            <a:blip r:embed="rId3">
              <a:alphaModFix amt="6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2380269" y="4625914"/>
            <a:ext cx="6237031" cy="6340056"/>
          </a:xfrm>
          <a:custGeom>
            <a:avLst/>
            <a:gdLst/>
            <a:ahLst/>
            <a:cxnLst/>
            <a:rect r="r" b="b" t="t" l="l"/>
            <a:pathLst>
              <a:path h="6340056" w="6237031">
                <a:moveTo>
                  <a:pt x="6237031" y="0"/>
                </a:moveTo>
                <a:lnTo>
                  <a:pt x="0" y="0"/>
                </a:lnTo>
                <a:lnTo>
                  <a:pt x="0" y="6340057"/>
                </a:lnTo>
                <a:lnTo>
                  <a:pt x="6237031" y="6340057"/>
                </a:lnTo>
                <a:lnTo>
                  <a:pt x="6237031" y="0"/>
                </a:lnTo>
                <a:close/>
              </a:path>
            </a:pathLst>
          </a:custGeom>
          <a:blipFill>
            <a:blip r:embed="rId3">
              <a:alphaModFix amt="6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067247" y="1028700"/>
            <a:ext cx="16163478" cy="8229600"/>
            <a:chOff x="0" y="0"/>
            <a:chExt cx="7583679" cy="386121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583680" cy="3861214"/>
            </a:xfrm>
            <a:custGeom>
              <a:avLst/>
              <a:gdLst/>
              <a:ahLst/>
              <a:cxnLst/>
              <a:rect r="r" b="b" t="t" l="l"/>
              <a:pathLst>
                <a:path h="3861214" w="7583680">
                  <a:moveTo>
                    <a:pt x="0" y="0"/>
                  </a:moveTo>
                  <a:lnTo>
                    <a:pt x="7583680" y="0"/>
                  </a:lnTo>
                  <a:lnTo>
                    <a:pt x="7583680" y="3861214"/>
                  </a:lnTo>
                  <a:lnTo>
                    <a:pt x="0" y="3861214"/>
                  </a:lnTo>
                  <a:close/>
                </a:path>
              </a:pathLst>
            </a:custGeom>
            <a:solidFill>
              <a:srgbClr val="FFFFFF"/>
            </a:solidFill>
            <a:ln w="571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19050"/>
              <a:ext cx="7583679" cy="3880264"/>
            </a:xfrm>
            <a:prstGeom prst="rect">
              <a:avLst/>
            </a:prstGeom>
          </p:spPr>
          <p:txBody>
            <a:bodyPr anchor="ctr" rtlCol="false" tIns="32347" lIns="32347" bIns="32347" rIns="32347"/>
            <a:lstStyle/>
            <a:p>
              <a:pPr algn="ctr">
                <a:lnSpc>
                  <a:spcPts val="1248"/>
                </a:lnSpc>
              </a:pPr>
              <a:r>
                <a:rPr lang="en-US" sz="891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What evidence does Colossians provide about Jesus?</a:t>
              </a:r>
            </a:p>
            <a:p>
              <a:pPr algn="ctr">
                <a:lnSpc>
                  <a:spcPts val="1248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-10800000">
            <a:off x="11323024" y="-298451"/>
            <a:ext cx="7783310" cy="4913214"/>
          </a:xfrm>
          <a:custGeom>
            <a:avLst/>
            <a:gdLst/>
            <a:ahLst/>
            <a:cxnLst/>
            <a:rect r="r" b="b" t="t" l="l"/>
            <a:pathLst>
              <a:path h="4913214" w="7783310">
                <a:moveTo>
                  <a:pt x="0" y="0"/>
                </a:moveTo>
                <a:lnTo>
                  <a:pt x="7783310" y="0"/>
                </a:lnTo>
                <a:lnTo>
                  <a:pt x="7783310" y="4913214"/>
                </a:lnTo>
                <a:lnTo>
                  <a:pt x="0" y="49132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910253" y="0"/>
            <a:ext cx="3320472" cy="3580024"/>
          </a:xfrm>
          <a:custGeom>
            <a:avLst/>
            <a:gdLst/>
            <a:ahLst/>
            <a:cxnLst/>
            <a:rect r="r" b="b" t="t" l="l"/>
            <a:pathLst>
              <a:path h="3580024" w="3320472">
                <a:moveTo>
                  <a:pt x="0" y="0"/>
                </a:moveTo>
                <a:lnTo>
                  <a:pt x="3320472" y="0"/>
                </a:lnTo>
                <a:lnTo>
                  <a:pt x="3320472" y="3580024"/>
                </a:lnTo>
                <a:lnTo>
                  <a:pt x="0" y="358002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0" y="4389906"/>
            <a:ext cx="7397579" cy="6380412"/>
          </a:xfrm>
          <a:custGeom>
            <a:avLst/>
            <a:gdLst/>
            <a:ahLst/>
            <a:cxnLst/>
            <a:rect r="r" b="b" t="t" l="l"/>
            <a:pathLst>
              <a:path h="6380412" w="7397579">
                <a:moveTo>
                  <a:pt x="0" y="0"/>
                </a:moveTo>
                <a:lnTo>
                  <a:pt x="7397579" y="0"/>
                </a:lnTo>
                <a:lnTo>
                  <a:pt x="7397579" y="6380412"/>
                </a:lnTo>
                <a:lnTo>
                  <a:pt x="0" y="638041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-743143" y="-89082"/>
            <a:ext cx="4136045" cy="6437973"/>
          </a:xfrm>
          <a:custGeom>
            <a:avLst/>
            <a:gdLst/>
            <a:ahLst/>
            <a:cxnLst/>
            <a:rect r="r" b="b" t="t" l="l"/>
            <a:pathLst>
              <a:path h="6437973" w="4136045">
                <a:moveTo>
                  <a:pt x="0" y="0"/>
                </a:moveTo>
                <a:lnTo>
                  <a:pt x="4136045" y="0"/>
                </a:lnTo>
                <a:lnTo>
                  <a:pt x="4136045" y="6437973"/>
                </a:lnTo>
                <a:lnTo>
                  <a:pt x="0" y="643797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-10048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4160921" y="1404554"/>
            <a:ext cx="12204281" cy="26796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399"/>
              </a:lnSpc>
            </a:pPr>
            <a:r>
              <a:rPr lang="en-US" sz="9999">
                <a:solidFill>
                  <a:srgbClr val="BC1008"/>
                </a:solidFill>
                <a:latin typeface="Bangers"/>
                <a:ea typeface="Bangers"/>
                <a:cs typeface="Bangers"/>
                <a:sym typeface="Bangers"/>
              </a:rPr>
              <a:t>End-Game For Us Snap!</a:t>
            </a:r>
          </a:p>
          <a:p>
            <a:pPr algn="l">
              <a:lnSpc>
                <a:spcPts val="10399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2127127" y="2734879"/>
            <a:ext cx="10217715" cy="768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19"/>
              </a:lnSpc>
            </a:pPr>
            <a:r>
              <a:rPr lang="en-US" sz="5499"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rPr>
              <a:t>Romans 5:15-17</a:t>
            </a:r>
          </a:p>
        </p:txBody>
      </p:sp>
      <p:sp>
        <p:nvSpPr>
          <p:cNvPr name="Freeform 14" id="14">
            <a:hlinkClick r:id="rId13" tooltip="https://www.youtube.com/watch?v=zWhEgdh0X9c"/>
          </p:cNvPr>
          <p:cNvSpPr/>
          <p:nvPr/>
        </p:nvSpPr>
        <p:spPr>
          <a:xfrm flipH="false" flipV="false" rot="283134">
            <a:off x="14556288" y="7643587"/>
            <a:ext cx="4263269" cy="3229427"/>
          </a:xfrm>
          <a:custGeom>
            <a:avLst/>
            <a:gdLst/>
            <a:ahLst/>
            <a:cxnLst/>
            <a:rect r="r" b="b" t="t" l="l"/>
            <a:pathLst>
              <a:path h="3229427" w="4263269">
                <a:moveTo>
                  <a:pt x="0" y="0"/>
                </a:moveTo>
                <a:lnTo>
                  <a:pt x="4263270" y="0"/>
                </a:lnTo>
                <a:lnTo>
                  <a:pt x="4263270" y="3229426"/>
                </a:lnTo>
                <a:lnTo>
                  <a:pt x="0" y="322942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5082080" y="8829331"/>
            <a:ext cx="2566243" cy="5363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52"/>
              </a:lnSpc>
              <a:spcBef>
                <a:spcPct val="0"/>
              </a:spcBef>
            </a:pPr>
            <a:r>
              <a:rPr lang="en-US" sz="3896" u="sng">
                <a:solidFill>
                  <a:srgbClr val="000000"/>
                </a:solidFill>
                <a:latin typeface="Playpen Sans"/>
                <a:ea typeface="Playpen Sans"/>
                <a:cs typeface="Playpen Sans"/>
                <a:sym typeface="Playpen Sans"/>
                <a:hlinkClick r:id="rId14" tooltip="https://www.youtube.com/watch?v=zWhEgdh0X9c"/>
              </a:rPr>
              <a:t>End-Game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413984" y="3551489"/>
            <a:ext cx="12668096" cy="49337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00"/>
              </a:lnSpc>
              <a:spcBef>
                <a:spcPct val="0"/>
              </a:spcBef>
            </a:pPr>
            <a:r>
              <a:rPr lang="en-US" b="true" sz="3270">
                <a:solidFill>
                  <a:srgbClr val="000000"/>
                </a:solidFill>
                <a:latin typeface="Playpen Sans Bold"/>
                <a:ea typeface="Playpen Sans Bold"/>
                <a:cs typeface="Playpen Sans Bold"/>
                <a:sym typeface="Playpen Sans Bold"/>
              </a:rPr>
              <a:t>15 </a:t>
            </a:r>
            <a:r>
              <a:rPr lang="en-US" sz="3270">
                <a:solidFill>
                  <a:srgbClr val="000000"/>
                </a:solidFill>
                <a:latin typeface="Playpen Sans"/>
                <a:ea typeface="Playpen Sans"/>
                <a:cs typeface="Playpen Sans"/>
                <a:sym typeface="Playpen Sans"/>
              </a:rPr>
              <a:t>But the gift is not like the </a:t>
            </a:r>
            <a:r>
              <a:rPr lang="en-US" sz="3270">
                <a:solidFill>
                  <a:srgbClr val="BC1008"/>
                </a:solidFill>
                <a:latin typeface="Playpen Sans"/>
                <a:ea typeface="Playpen Sans"/>
                <a:cs typeface="Playpen Sans"/>
                <a:sym typeface="Playpen Sans"/>
              </a:rPr>
              <a:t>trespass</a:t>
            </a:r>
            <a:r>
              <a:rPr lang="en-US" sz="3270">
                <a:solidFill>
                  <a:srgbClr val="000000"/>
                </a:solidFill>
                <a:latin typeface="Playpen Sans"/>
                <a:ea typeface="Playpen Sans"/>
                <a:cs typeface="Playpen Sans"/>
                <a:sym typeface="Playpen Sans"/>
              </a:rPr>
              <a:t>. For if the many </a:t>
            </a:r>
            <a:r>
              <a:rPr lang="en-US" sz="3270">
                <a:solidFill>
                  <a:srgbClr val="E30000"/>
                </a:solidFill>
                <a:latin typeface="Playpen Sans"/>
                <a:ea typeface="Playpen Sans"/>
                <a:cs typeface="Playpen Sans"/>
                <a:sym typeface="Playpen Sans"/>
              </a:rPr>
              <a:t>died by the trespass of the one man</a:t>
            </a:r>
            <a:r>
              <a:rPr lang="en-US" sz="3270">
                <a:solidFill>
                  <a:srgbClr val="000000"/>
                </a:solidFill>
                <a:latin typeface="Playpen Sans"/>
                <a:ea typeface="Playpen Sans"/>
                <a:cs typeface="Playpen Sans"/>
                <a:sym typeface="Playpen Sans"/>
              </a:rPr>
              <a:t>, how much more did God’s </a:t>
            </a:r>
            <a:r>
              <a:rPr lang="en-US" sz="3270">
                <a:solidFill>
                  <a:srgbClr val="00BF63"/>
                </a:solidFill>
                <a:latin typeface="Playpen Sans"/>
                <a:ea typeface="Playpen Sans"/>
                <a:cs typeface="Playpen Sans"/>
                <a:sym typeface="Playpen Sans"/>
              </a:rPr>
              <a:t>grace and the gift that came by the grace of the one man, Jesus Christ, overflow to the many!</a:t>
            </a:r>
            <a:r>
              <a:rPr lang="en-US" sz="3270">
                <a:solidFill>
                  <a:srgbClr val="000000"/>
                </a:solidFill>
                <a:latin typeface="Playpen Sans"/>
                <a:ea typeface="Playpen Sans"/>
                <a:cs typeface="Playpen Sans"/>
                <a:sym typeface="Playpen Sans"/>
              </a:rPr>
              <a:t> </a:t>
            </a:r>
            <a:r>
              <a:rPr lang="en-US" b="true" sz="3270">
                <a:solidFill>
                  <a:srgbClr val="000000"/>
                </a:solidFill>
                <a:latin typeface="Playpen Sans Bold"/>
                <a:ea typeface="Playpen Sans Bold"/>
                <a:cs typeface="Playpen Sans Bold"/>
                <a:sym typeface="Playpen Sans Bold"/>
              </a:rPr>
              <a:t>16 </a:t>
            </a:r>
            <a:r>
              <a:rPr lang="en-US" sz="3270">
                <a:solidFill>
                  <a:srgbClr val="000000"/>
                </a:solidFill>
                <a:latin typeface="Playpen Sans"/>
                <a:ea typeface="Playpen Sans"/>
                <a:cs typeface="Playpen Sans"/>
                <a:sym typeface="Playpen Sans"/>
              </a:rPr>
              <a:t>Nor can the gift of God be compared with the result of </a:t>
            </a:r>
            <a:r>
              <a:rPr lang="en-US" sz="3270">
                <a:solidFill>
                  <a:srgbClr val="E30000"/>
                </a:solidFill>
                <a:latin typeface="Playpen Sans"/>
                <a:ea typeface="Playpen Sans"/>
                <a:cs typeface="Playpen Sans"/>
                <a:sym typeface="Playpen Sans"/>
              </a:rPr>
              <a:t>one man’s sin</a:t>
            </a:r>
            <a:r>
              <a:rPr lang="en-US" sz="3270">
                <a:solidFill>
                  <a:srgbClr val="000000"/>
                </a:solidFill>
                <a:latin typeface="Playpen Sans"/>
                <a:ea typeface="Playpen Sans"/>
                <a:cs typeface="Playpen Sans"/>
                <a:sym typeface="Playpen Sans"/>
              </a:rPr>
              <a:t>: The </a:t>
            </a:r>
            <a:r>
              <a:rPr lang="en-US" sz="3270">
                <a:solidFill>
                  <a:srgbClr val="E30000"/>
                </a:solidFill>
                <a:latin typeface="Playpen Sans"/>
                <a:ea typeface="Playpen Sans"/>
                <a:cs typeface="Playpen Sans"/>
                <a:sym typeface="Playpen Sans"/>
              </a:rPr>
              <a:t>judgment followed one sin and brought condemnation</a:t>
            </a:r>
            <a:r>
              <a:rPr lang="en-US" sz="3270">
                <a:solidFill>
                  <a:srgbClr val="000000"/>
                </a:solidFill>
                <a:latin typeface="Playpen Sans"/>
                <a:ea typeface="Playpen Sans"/>
                <a:cs typeface="Playpen Sans"/>
                <a:sym typeface="Playpen Sans"/>
              </a:rPr>
              <a:t>, but the </a:t>
            </a:r>
            <a:r>
              <a:rPr lang="en-US" sz="3270">
                <a:solidFill>
                  <a:srgbClr val="00BF63"/>
                </a:solidFill>
                <a:latin typeface="Playpen Sans"/>
                <a:ea typeface="Playpen Sans"/>
                <a:cs typeface="Playpen Sans"/>
                <a:sym typeface="Playpen Sans"/>
              </a:rPr>
              <a:t>gift followed many trespasses and brought justification.</a:t>
            </a:r>
            <a:r>
              <a:rPr lang="en-US" sz="3270">
                <a:solidFill>
                  <a:srgbClr val="000000"/>
                </a:solidFill>
                <a:latin typeface="Playpen Sans"/>
                <a:ea typeface="Playpen Sans"/>
                <a:cs typeface="Playpen Sans"/>
                <a:sym typeface="Playpen Sans"/>
              </a:rPr>
              <a:t> </a:t>
            </a:r>
            <a:r>
              <a:rPr lang="en-US" b="true" sz="3270">
                <a:solidFill>
                  <a:srgbClr val="000000"/>
                </a:solidFill>
                <a:latin typeface="Playpen Sans Bold"/>
                <a:ea typeface="Playpen Sans Bold"/>
                <a:cs typeface="Playpen Sans Bold"/>
                <a:sym typeface="Playpen Sans Bold"/>
              </a:rPr>
              <a:t>17 </a:t>
            </a:r>
            <a:r>
              <a:rPr lang="en-US" sz="3270">
                <a:solidFill>
                  <a:srgbClr val="000000"/>
                </a:solidFill>
                <a:latin typeface="Playpen Sans"/>
                <a:ea typeface="Playpen Sans"/>
                <a:cs typeface="Playpen Sans"/>
                <a:sym typeface="Playpen Sans"/>
              </a:rPr>
              <a:t>For if, by the </a:t>
            </a:r>
            <a:r>
              <a:rPr lang="en-US" sz="3270">
                <a:solidFill>
                  <a:srgbClr val="E30000"/>
                </a:solidFill>
                <a:latin typeface="Playpen Sans"/>
                <a:ea typeface="Playpen Sans"/>
                <a:cs typeface="Playpen Sans"/>
                <a:sym typeface="Playpen Sans"/>
              </a:rPr>
              <a:t>trespass of the one man, death reigned through that one man</a:t>
            </a:r>
            <a:r>
              <a:rPr lang="en-US" sz="3270">
                <a:solidFill>
                  <a:srgbClr val="000000"/>
                </a:solidFill>
                <a:latin typeface="Playpen Sans"/>
                <a:ea typeface="Playpen Sans"/>
                <a:cs typeface="Playpen Sans"/>
                <a:sym typeface="Playpen Sans"/>
              </a:rPr>
              <a:t>, </a:t>
            </a:r>
            <a:r>
              <a:rPr lang="en-US" sz="3270">
                <a:solidFill>
                  <a:srgbClr val="E30000"/>
                </a:solidFill>
                <a:latin typeface="Playpen Sans"/>
                <a:ea typeface="Playpen Sans"/>
                <a:cs typeface="Playpen Sans"/>
                <a:sym typeface="Playpen Sans"/>
              </a:rPr>
              <a:t>how much more will those who receive God’s abundant provision of grace and of the gift of righteousness reign in life through the one man, Jesus Christ!</a:t>
            </a:r>
          </a:p>
        </p:txBody>
      </p:sp>
    </p:spTree>
  </p:cSld>
  <p:clrMapOvr>
    <a:masterClrMapping/>
  </p:clrMapOvr>
  <p:transition spd="slow">
    <p:push dir="l"/>
  </p:transition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555" r="0" b="-5555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10800000">
            <a:off x="-289560" y="-298451"/>
            <a:ext cx="4833375" cy="4913214"/>
          </a:xfrm>
          <a:custGeom>
            <a:avLst/>
            <a:gdLst/>
            <a:ahLst/>
            <a:cxnLst/>
            <a:rect r="r" b="b" t="t" l="l"/>
            <a:pathLst>
              <a:path h="4913214" w="4833375">
                <a:moveTo>
                  <a:pt x="4833375" y="0"/>
                </a:moveTo>
                <a:lnTo>
                  <a:pt x="0" y="0"/>
                </a:lnTo>
                <a:lnTo>
                  <a:pt x="0" y="4913214"/>
                </a:lnTo>
                <a:lnTo>
                  <a:pt x="4833375" y="4913214"/>
                </a:lnTo>
                <a:lnTo>
                  <a:pt x="4833375" y="0"/>
                </a:lnTo>
                <a:close/>
              </a:path>
            </a:pathLst>
          </a:custGeom>
          <a:blipFill>
            <a:blip r:embed="rId3">
              <a:alphaModFix amt="6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2380269" y="4625914"/>
            <a:ext cx="6237031" cy="6340056"/>
          </a:xfrm>
          <a:custGeom>
            <a:avLst/>
            <a:gdLst/>
            <a:ahLst/>
            <a:cxnLst/>
            <a:rect r="r" b="b" t="t" l="l"/>
            <a:pathLst>
              <a:path h="6340056" w="6237031">
                <a:moveTo>
                  <a:pt x="6237031" y="0"/>
                </a:moveTo>
                <a:lnTo>
                  <a:pt x="0" y="0"/>
                </a:lnTo>
                <a:lnTo>
                  <a:pt x="0" y="6340057"/>
                </a:lnTo>
                <a:lnTo>
                  <a:pt x="6237031" y="6340057"/>
                </a:lnTo>
                <a:lnTo>
                  <a:pt x="6237031" y="0"/>
                </a:lnTo>
                <a:close/>
              </a:path>
            </a:pathLst>
          </a:custGeom>
          <a:blipFill>
            <a:blip r:embed="rId3">
              <a:alphaModFix amt="6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067247" y="1028700"/>
            <a:ext cx="16163478" cy="8229600"/>
            <a:chOff x="0" y="0"/>
            <a:chExt cx="7583679" cy="386121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583680" cy="3861214"/>
            </a:xfrm>
            <a:custGeom>
              <a:avLst/>
              <a:gdLst/>
              <a:ahLst/>
              <a:cxnLst/>
              <a:rect r="r" b="b" t="t" l="l"/>
              <a:pathLst>
                <a:path h="3861214" w="7583680">
                  <a:moveTo>
                    <a:pt x="0" y="0"/>
                  </a:moveTo>
                  <a:lnTo>
                    <a:pt x="7583680" y="0"/>
                  </a:lnTo>
                  <a:lnTo>
                    <a:pt x="7583680" y="3861214"/>
                  </a:lnTo>
                  <a:lnTo>
                    <a:pt x="0" y="3861214"/>
                  </a:lnTo>
                  <a:close/>
                </a:path>
              </a:pathLst>
            </a:custGeom>
            <a:solidFill>
              <a:srgbClr val="FFFFFF"/>
            </a:solidFill>
            <a:ln w="571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19050"/>
              <a:ext cx="7583679" cy="3880264"/>
            </a:xfrm>
            <a:prstGeom prst="rect">
              <a:avLst/>
            </a:prstGeom>
          </p:spPr>
          <p:txBody>
            <a:bodyPr anchor="ctr" rtlCol="false" tIns="32347" lIns="32347" bIns="32347" rIns="32347"/>
            <a:lstStyle/>
            <a:p>
              <a:pPr algn="ctr">
                <a:lnSpc>
                  <a:spcPts val="1248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-10800000">
            <a:off x="11323024" y="-298451"/>
            <a:ext cx="7783310" cy="4913214"/>
          </a:xfrm>
          <a:custGeom>
            <a:avLst/>
            <a:gdLst/>
            <a:ahLst/>
            <a:cxnLst/>
            <a:rect r="r" b="b" t="t" l="l"/>
            <a:pathLst>
              <a:path h="4913214" w="7783310">
                <a:moveTo>
                  <a:pt x="0" y="0"/>
                </a:moveTo>
                <a:lnTo>
                  <a:pt x="7783310" y="0"/>
                </a:lnTo>
                <a:lnTo>
                  <a:pt x="7783310" y="4913214"/>
                </a:lnTo>
                <a:lnTo>
                  <a:pt x="0" y="49132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910253" y="0"/>
            <a:ext cx="3320472" cy="3580024"/>
          </a:xfrm>
          <a:custGeom>
            <a:avLst/>
            <a:gdLst/>
            <a:ahLst/>
            <a:cxnLst/>
            <a:rect r="r" b="b" t="t" l="l"/>
            <a:pathLst>
              <a:path h="3580024" w="3320472">
                <a:moveTo>
                  <a:pt x="0" y="0"/>
                </a:moveTo>
                <a:lnTo>
                  <a:pt x="3320472" y="0"/>
                </a:lnTo>
                <a:lnTo>
                  <a:pt x="3320472" y="3580024"/>
                </a:lnTo>
                <a:lnTo>
                  <a:pt x="0" y="358002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0" y="4389906"/>
            <a:ext cx="7397579" cy="6380412"/>
          </a:xfrm>
          <a:custGeom>
            <a:avLst/>
            <a:gdLst/>
            <a:ahLst/>
            <a:cxnLst/>
            <a:rect r="r" b="b" t="t" l="l"/>
            <a:pathLst>
              <a:path h="6380412" w="7397579">
                <a:moveTo>
                  <a:pt x="0" y="0"/>
                </a:moveTo>
                <a:lnTo>
                  <a:pt x="7397579" y="0"/>
                </a:lnTo>
                <a:lnTo>
                  <a:pt x="7397579" y="6380412"/>
                </a:lnTo>
                <a:lnTo>
                  <a:pt x="0" y="638041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-743143" y="-89082"/>
            <a:ext cx="4136045" cy="6437973"/>
          </a:xfrm>
          <a:custGeom>
            <a:avLst/>
            <a:gdLst/>
            <a:ahLst/>
            <a:cxnLst/>
            <a:rect r="r" b="b" t="t" l="l"/>
            <a:pathLst>
              <a:path h="6437973" w="4136045">
                <a:moveTo>
                  <a:pt x="0" y="0"/>
                </a:moveTo>
                <a:lnTo>
                  <a:pt x="4136045" y="0"/>
                </a:lnTo>
                <a:lnTo>
                  <a:pt x="4136045" y="6437973"/>
                </a:lnTo>
                <a:lnTo>
                  <a:pt x="0" y="643797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-10048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4160921" y="1404554"/>
            <a:ext cx="12204281" cy="26796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399"/>
              </a:lnSpc>
            </a:pPr>
            <a:r>
              <a:rPr lang="en-US" sz="9999">
                <a:solidFill>
                  <a:srgbClr val="BC1008"/>
                </a:solidFill>
                <a:latin typeface="Bangers"/>
                <a:ea typeface="Bangers"/>
                <a:cs typeface="Bangers"/>
                <a:sym typeface="Bangers"/>
              </a:rPr>
              <a:t>Jesus The Real Snap!</a:t>
            </a:r>
          </a:p>
          <a:p>
            <a:pPr algn="l">
              <a:lnSpc>
                <a:spcPts val="10399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2127127" y="2734879"/>
            <a:ext cx="10217715" cy="1451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08"/>
              </a:lnSpc>
            </a:pPr>
            <a:r>
              <a:rPr lang="en-US" sz="5200"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rPr>
              <a:t>Colossians 1;16</a:t>
            </a:r>
          </a:p>
          <a:p>
            <a:pPr algn="l">
              <a:lnSpc>
                <a:spcPts val="5719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6298474" y="2725354"/>
            <a:ext cx="7854642" cy="10507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52"/>
              </a:lnSpc>
              <a:spcBef>
                <a:spcPct val="0"/>
              </a:spcBef>
            </a:pPr>
            <a:r>
              <a:rPr lang="en-US" sz="3896">
                <a:solidFill>
                  <a:srgbClr val="000000"/>
                </a:solidFill>
                <a:latin typeface="Playpen Sans"/>
                <a:ea typeface="Playpen Sans"/>
                <a:cs typeface="Playpen Sans"/>
                <a:sym typeface="Playpen Sans"/>
              </a:rPr>
              <a:t>What evidence does Colossians provide about Jesus?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653018" y="4681438"/>
            <a:ext cx="10217715" cy="7247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08"/>
              </a:lnSpc>
            </a:pPr>
            <a:r>
              <a:rPr lang="en-US" sz="5200"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rPr>
              <a:t>Hebrews 1:2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869595" y="4565697"/>
            <a:ext cx="10066727" cy="15650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52"/>
              </a:lnSpc>
            </a:pPr>
            <a:r>
              <a:rPr lang="en-US" sz="3896">
                <a:solidFill>
                  <a:srgbClr val="000000"/>
                </a:solidFill>
                <a:latin typeface="Playpen Sans"/>
                <a:ea typeface="Playpen Sans"/>
                <a:cs typeface="Playpen Sans"/>
                <a:sym typeface="Playpen Sans"/>
              </a:rPr>
              <a:t> Who do we ultimately listen too? What was Jesus appointed too?</a:t>
            </a:r>
          </a:p>
          <a:p>
            <a:pPr algn="l">
              <a:lnSpc>
                <a:spcPts val="4052"/>
              </a:lnSpc>
              <a:spcBef>
                <a:spcPct val="0"/>
              </a:spcBef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2441122" y="6197451"/>
            <a:ext cx="3296085" cy="7247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08"/>
              </a:lnSpc>
            </a:pPr>
            <a:r>
              <a:rPr lang="en-US" sz="5200"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rPr>
              <a:t>Psalm 33:6–9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6133533" y="6187926"/>
            <a:ext cx="10066727" cy="5363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52"/>
              </a:lnSpc>
              <a:spcBef>
                <a:spcPct val="0"/>
              </a:spcBef>
            </a:pPr>
            <a:r>
              <a:rPr lang="en-US" sz="3896">
                <a:solidFill>
                  <a:srgbClr val="000000"/>
                </a:solidFill>
                <a:latin typeface="Playpen Sans"/>
                <a:ea typeface="Playpen Sans"/>
                <a:cs typeface="Playpen Sans"/>
                <a:sym typeface="Playpen Sans"/>
              </a:rPr>
              <a:t>What is creation and act of?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441122" y="7862617"/>
            <a:ext cx="3296085" cy="7247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08"/>
              </a:lnSpc>
            </a:pPr>
            <a:r>
              <a:rPr lang="en-US" sz="5200"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rPr>
              <a:t>Hebrews 11:3 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5869595" y="7853092"/>
            <a:ext cx="10066727" cy="10507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52"/>
              </a:lnSpc>
              <a:spcBef>
                <a:spcPct val="0"/>
              </a:spcBef>
            </a:pPr>
            <a:r>
              <a:rPr lang="en-US" sz="3896">
                <a:solidFill>
                  <a:srgbClr val="000000"/>
                </a:solidFill>
                <a:latin typeface="Playpen Sans"/>
                <a:ea typeface="Playpen Sans"/>
                <a:cs typeface="Playpen Sans"/>
                <a:sym typeface="Playpen Sans"/>
              </a:rPr>
              <a:t>What do we understand about God’s creation with faith?</a:t>
            </a:r>
          </a:p>
        </p:txBody>
      </p:sp>
      <p:sp>
        <p:nvSpPr>
          <p:cNvPr name="Freeform 21" id="21">
            <a:hlinkClick r:id="rId13" tooltip="https://www.youtube.com/watch?v=zWhEgdh0X9c"/>
          </p:cNvPr>
          <p:cNvSpPr/>
          <p:nvPr/>
        </p:nvSpPr>
        <p:spPr>
          <a:xfrm flipH="false" flipV="false" rot="283134">
            <a:off x="14556288" y="7643587"/>
            <a:ext cx="4263269" cy="3229427"/>
          </a:xfrm>
          <a:custGeom>
            <a:avLst/>
            <a:gdLst/>
            <a:ahLst/>
            <a:cxnLst/>
            <a:rect r="r" b="b" t="t" l="l"/>
            <a:pathLst>
              <a:path h="3229427" w="4263269">
                <a:moveTo>
                  <a:pt x="0" y="0"/>
                </a:moveTo>
                <a:lnTo>
                  <a:pt x="4263270" y="0"/>
                </a:lnTo>
                <a:lnTo>
                  <a:pt x="4263270" y="3229426"/>
                </a:lnTo>
                <a:lnTo>
                  <a:pt x="0" y="322942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15082080" y="8829331"/>
            <a:ext cx="2566243" cy="5363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52"/>
              </a:lnSpc>
              <a:spcBef>
                <a:spcPct val="0"/>
              </a:spcBef>
            </a:pPr>
            <a:r>
              <a:rPr lang="en-US" sz="3896" u="sng">
                <a:solidFill>
                  <a:srgbClr val="000000"/>
                </a:solidFill>
                <a:latin typeface="Playpen Sans"/>
                <a:ea typeface="Playpen Sans"/>
                <a:cs typeface="Playpen Sans"/>
                <a:sym typeface="Playpen Sans"/>
                <a:hlinkClick r:id="rId14" tooltip="https://www.youtube.com/watch?v=zWhEgdh0X9c"/>
              </a:rPr>
              <a:t>End-Game</a:t>
            </a:r>
          </a:p>
        </p:txBody>
      </p:sp>
    </p:spTree>
  </p:cSld>
  <p:clrMapOvr>
    <a:masterClrMapping/>
  </p:clrMapOvr>
  <p:transition spd="slow">
    <p:push dir="l"/>
  </p:transition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555" r="0" b="-5555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10800000">
            <a:off x="-289560" y="-298451"/>
            <a:ext cx="4833375" cy="4913214"/>
          </a:xfrm>
          <a:custGeom>
            <a:avLst/>
            <a:gdLst/>
            <a:ahLst/>
            <a:cxnLst/>
            <a:rect r="r" b="b" t="t" l="l"/>
            <a:pathLst>
              <a:path h="4913214" w="4833375">
                <a:moveTo>
                  <a:pt x="4833375" y="0"/>
                </a:moveTo>
                <a:lnTo>
                  <a:pt x="0" y="0"/>
                </a:lnTo>
                <a:lnTo>
                  <a:pt x="0" y="4913214"/>
                </a:lnTo>
                <a:lnTo>
                  <a:pt x="4833375" y="4913214"/>
                </a:lnTo>
                <a:lnTo>
                  <a:pt x="4833375" y="0"/>
                </a:lnTo>
                <a:close/>
              </a:path>
            </a:pathLst>
          </a:custGeom>
          <a:blipFill>
            <a:blip r:embed="rId3">
              <a:alphaModFix amt="6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2380269" y="4625914"/>
            <a:ext cx="6237031" cy="6340056"/>
          </a:xfrm>
          <a:custGeom>
            <a:avLst/>
            <a:gdLst/>
            <a:ahLst/>
            <a:cxnLst/>
            <a:rect r="r" b="b" t="t" l="l"/>
            <a:pathLst>
              <a:path h="6340056" w="6237031">
                <a:moveTo>
                  <a:pt x="6237031" y="0"/>
                </a:moveTo>
                <a:lnTo>
                  <a:pt x="0" y="0"/>
                </a:lnTo>
                <a:lnTo>
                  <a:pt x="0" y="6340057"/>
                </a:lnTo>
                <a:lnTo>
                  <a:pt x="6237031" y="6340057"/>
                </a:lnTo>
                <a:lnTo>
                  <a:pt x="6237031" y="0"/>
                </a:lnTo>
                <a:close/>
              </a:path>
            </a:pathLst>
          </a:custGeom>
          <a:blipFill>
            <a:blip r:embed="rId3">
              <a:alphaModFix amt="6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114332" y="187349"/>
            <a:ext cx="16805333" cy="9912302"/>
            <a:chOff x="0" y="0"/>
            <a:chExt cx="7884829" cy="465071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884829" cy="4650715"/>
            </a:xfrm>
            <a:custGeom>
              <a:avLst/>
              <a:gdLst/>
              <a:ahLst/>
              <a:cxnLst/>
              <a:rect r="r" b="b" t="t" l="l"/>
              <a:pathLst>
                <a:path h="4650715" w="7884829">
                  <a:moveTo>
                    <a:pt x="0" y="0"/>
                  </a:moveTo>
                  <a:lnTo>
                    <a:pt x="7884829" y="0"/>
                  </a:lnTo>
                  <a:lnTo>
                    <a:pt x="7884829" y="4650715"/>
                  </a:lnTo>
                  <a:lnTo>
                    <a:pt x="0" y="4650715"/>
                  </a:lnTo>
                  <a:close/>
                </a:path>
              </a:pathLst>
            </a:custGeom>
            <a:solidFill>
              <a:srgbClr val="FFFFFF"/>
            </a:solidFill>
            <a:ln w="571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19050"/>
              <a:ext cx="7884829" cy="4669765"/>
            </a:xfrm>
            <a:prstGeom prst="rect">
              <a:avLst/>
            </a:prstGeom>
          </p:spPr>
          <p:txBody>
            <a:bodyPr anchor="ctr" rtlCol="false" tIns="32347" lIns="32347" bIns="32347" rIns="32347"/>
            <a:lstStyle/>
            <a:p>
              <a:pPr algn="ctr">
                <a:lnSpc>
                  <a:spcPts val="1248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-10800000">
            <a:off x="11323024" y="-298451"/>
            <a:ext cx="7783310" cy="4913214"/>
          </a:xfrm>
          <a:custGeom>
            <a:avLst/>
            <a:gdLst/>
            <a:ahLst/>
            <a:cxnLst/>
            <a:rect r="r" b="b" t="t" l="l"/>
            <a:pathLst>
              <a:path h="4913214" w="7783310">
                <a:moveTo>
                  <a:pt x="0" y="0"/>
                </a:moveTo>
                <a:lnTo>
                  <a:pt x="7783310" y="0"/>
                </a:lnTo>
                <a:lnTo>
                  <a:pt x="7783310" y="4913214"/>
                </a:lnTo>
                <a:lnTo>
                  <a:pt x="0" y="49132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910253" y="0"/>
            <a:ext cx="3320472" cy="3580024"/>
          </a:xfrm>
          <a:custGeom>
            <a:avLst/>
            <a:gdLst/>
            <a:ahLst/>
            <a:cxnLst/>
            <a:rect r="r" b="b" t="t" l="l"/>
            <a:pathLst>
              <a:path h="3580024" w="3320472">
                <a:moveTo>
                  <a:pt x="0" y="0"/>
                </a:moveTo>
                <a:lnTo>
                  <a:pt x="3320472" y="0"/>
                </a:lnTo>
                <a:lnTo>
                  <a:pt x="3320472" y="3580024"/>
                </a:lnTo>
                <a:lnTo>
                  <a:pt x="0" y="358002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0" y="3906588"/>
            <a:ext cx="7397579" cy="6380412"/>
          </a:xfrm>
          <a:custGeom>
            <a:avLst/>
            <a:gdLst/>
            <a:ahLst/>
            <a:cxnLst/>
            <a:rect r="r" b="b" t="t" l="l"/>
            <a:pathLst>
              <a:path h="6380412" w="7397579">
                <a:moveTo>
                  <a:pt x="0" y="0"/>
                </a:moveTo>
                <a:lnTo>
                  <a:pt x="7397579" y="0"/>
                </a:lnTo>
                <a:lnTo>
                  <a:pt x="7397579" y="6380412"/>
                </a:lnTo>
                <a:lnTo>
                  <a:pt x="0" y="638041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3043561" y="4084254"/>
            <a:ext cx="2724366" cy="2492795"/>
          </a:xfrm>
          <a:custGeom>
            <a:avLst/>
            <a:gdLst/>
            <a:ahLst/>
            <a:cxnLst/>
            <a:rect r="r" b="b" t="t" l="l"/>
            <a:pathLst>
              <a:path h="2492795" w="2724366">
                <a:moveTo>
                  <a:pt x="0" y="0"/>
                </a:moveTo>
                <a:lnTo>
                  <a:pt x="2724366" y="0"/>
                </a:lnTo>
                <a:lnTo>
                  <a:pt x="2724366" y="2492794"/>
                </a:lnTo>
                <a:lnTo>
                  <a:pt x="0" y="249279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5656619" y="2864133"/>
            <a:ext cx="7854642" cy="10507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52"/>
              </a:lnSpc>
              <a:spcBef>
                <a:spcPct val="0"/>
              </a:spcBef>
            </a:pPr>
            <a:r>
              <a:rPr lang="en-US" sz="3896">
                <a:solidFill>
                  <a:srgbClr val="000000"/>
                </a:solidFill>
                <a:latin typeface="Playpen Sans"/>
                <a:ea typeface="Playpen Sans"/>
                <a:cs typeface="Playpen Sans"/>
                <a:sym typeface="Playpen Sans"/>
              </a:rPr>
              <a:t>Creation is a unified work from the trinity or triunity. 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7998119" y="4084254"/>
            <a:ext cx="2724366" cy="2492795"/>
          </a:xfrm>
          <a:custGeom>
            <a:avLst/>
            <a:gdLst/>
            <a:ahLst/>
            <a:cxnLst/>
            <a:rect r="r" b="b" t="t" l="l"/>
            <a:pathLst>
              <a:path h="2492795" w="2724366">
                <a:moveTo>
                  <a:pt x="0" y="0"/>
                </a:moveTo>
                <a:lnTo>
                  <a:pt x="2724365" y="0"/>
                </a:lnTo>
                <a:lnTo>
                  <a:pt x="2724365" y="2492794"/>
                </a:lnTo>
                <a:lnTo>
                  <a:pt x="0" y="249279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380269" y="3856096"/>
            <a:ext cx="2724366" cy="2492795"/>
          </a:xfrm>
          <a:custGeom>
            <a:avLst/>
            <a:gdLst/>
            <a:ahLst/>
            <a:cxnLst/>
            <a:rect r="r" b="b" t="t" l="l"/>
            <a:pathLst>
              <a:path h="2492795" w="2724366">
                <a:moveTo>
                  <a:pt x="0" y="0"/>
                </a:moveTo>
                <a:lnTo>
                  <a:pt x="2724366" y="0"/>
                </a:lnTo>
                <a:lnTo>
                  <a:pt x="2724366" y="2492795"/>
                </a:lnTo>
                <a:lnTo>
                  <a:pt x="0" y="249279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3698790" y="2898941"/>
            <a:ext cx="1519294" cy="957155"/>
          </a:xfrm>
          <a:custGeom>
            <a:avLst/>
            <a:gdLst/>
            <a:ahLst/>
            <a:cxnLst/>
            <a:rect r="r" b="b" t="t" l="l"/>
            <a:pathLst>
              <a:path h="957155" w="1519294">
                <a:moveTo>
                  <a:pt x="0" y="0"/>
                </a:moveTo>
                <a:lnTo>
                  <a:pt x="1519293" y="0"/>
                </a:lnTo>
                <a:lnTo>
                  <a:pt x="1519293" y="957155"/>
                </a:lnTo>
                <a:lnTo>
                  <a:pt x="0" y="95715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4160921" y="1441734"/>
            <a:ext cx="12204281" cy="13652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399"/>
              </a:lnSpc>
            </a:pPr>
            <a:r>
              <a:rPr lang="en-US" sz="9999">
                <a:solidFill>
                  <a:srgbClr val="BC1008"/>
                </a:solidFill>
                <a:latin typeface="Bangers"/>
                <a:ea typeface="Bangers"/>
                <a:cs typeface="Bangers"/>
                <a:sym typeface="Bangers"/>
              </a:rPr>
              <a:t>God’s Image is In YOu!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886865" y="5056176"/>
            <a:ext cx="3037758" cy="5965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01"/>
              </a:lnSpc>
            </a:pPr>
            <a:r>
              <a:rPr lang="en-US" sz="4232"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rPr>
              <a:t>God the Father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275310" y="7348529"/>
            <a:ext cx="9955415" cy="31555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55"/>
              </a:lnSpc>
            </a:pPr>
            <a:r>
              <a:rPr lang="en-US" sz="3418">
                <a:solidFill>
                  <a:srgbClr val="000000"/>
                </a:solidFill>
                <a:latin typeface="Playpen Sans"/>
                <a:ea typeface="Playpen Sans"/>
                <a:cs typeface="Playpen Sans"/>
                <a:sym typeface="Playpen Sans"/>
              </a:rPr>
              <a:t>"Create </a:t>
            </a:r>
            <a:r>
              <a:rPr lang="en-US" sz="3418" b="true">
                <a:solidFill>
                  <a:srgbClr val="000000"/>
                </a:solidFill>
                <a:latin typeface="Playpen Sans Bold"/>
                <a:ea typeface="Playpen Sans Bold"/>
                <a:cs typeface="Playpen Sans Bold"/>
                <a:sym typeface="Playpen Sans Bold"/>
              </a:rPr>
              <a:t>man</a:t>
            </a:r>
            <a:r>
              <a:rPr lang="en-US" sz="3418">
                <a:solidFill>
                  <a:srgbClr val="000000"/>
                </a:solidFill>
                <a:latin typeface="Playpen Sans"/>
                <a:ea typeface="Playpen Sans"/>
                <a:cs typeface="Playpen Sans"/>
                <a:sym typeface="Playpen Sans"/>
              </a:rPr>
              <a:t> in our </a:t>
            </a:r>
            <a:r>
              <a:rPr lang="en-US" sz="3418" b="true">
                <a:solidFill>
                  <a:srgbClr val="000000"/>
                </a:solidFill>
                <a:latin typeface="Playpen Sans Bold"/>
                <a:ea typeface="Playpen Sans Bold"/>
                <a:cs typeface="Playpen Sans Bold"/>
                <a:sym typeface="Playpen Sans Bold"/>
              </a:rPr>
              <a:t>image</a:t>
            </a:r>
            <a:r>
              <a:rPr lang="en-US" sz="3418">
                <a:solidFill>
                  <a:srgbClr val="000000"/>
                </a:solidFill>
                <a:latin typeface="Playpen Sans"/>
                <a:ea typeface="Playpen Sans"/>
                <a:cs typeface="Playpen Sans"/>
                <a:sym typeface="Playpen Sans"/>
              </a:rPr>
              <a:t>" signifies that humans are </a:t>
            </a:r>
            <a:r>
              <a:rPr lang="en-US" sz="3418" b="true">
                <a:solidFill>
                  <a:srgbClr val="000000"/>
                </a:solidFill>
                <a:latin typeface="Playpen Sans Bold"/>
                <a:ea typeface="Playpen Sans Bold"/>
                <a:cs typeface="Playpen Sans Bold"/>
                <a:sym typeface="Playpen Sans Bold"/>
              </a:rPr>
              <a:t>uniquely fashioned to reflect God's character, endowed with reason, morality, creativity, and the capacity for relationship, and tasked with stewardship over creation </a:t>
            </a:r>
            <a:r>
              <a:rPr lang="en-US" sz="3418">
                <a:solidFill>
                  <a:srgbClr val="000000"/>
                </a:solidFill>
                <a:latin typeface="Playpen Sans"/>
                <a:ea typeface="Playpen Sans"/>
                <a:cs typeface="Playpen Sans"/>
                <a:sym typeface="Playpen Sans"/>
              </a:rPr>
              <a:t>(Genesis 1:26–27).</a:t>
            </a:r>
          </a:p>
          <a:p>
            <a:pPr algn="l">
              <a:lnSpc>
                <a:spcPts val="3555"/>
              </a:lnSpc>
              <a:spcBef>
                <a:spcPct val="0"/>
              </a:spcBef>
            </a:pPr>
          </a:p>
        </p:txBody>
      </p:sp>
      <p:sp>
        <p:nvSpPr>
          <p:cNvPr name="TextBox 19" id="19"/>
          <p:cNvSpPr txBox="true"/>
          <p:nvPr/>
        </p:nvSpPr>
        <p:spPr>
          <a:xfrm rot="0">
            <a:off x="7998119" y="5056176"/>
            <a:ext cx="3037758" cy="5965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01"/>
              </a:lnSpc>
            </a:pPr>
            <a:r>
              <a:rPr lang="en-US" sz="4232"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rPr>
              <a:t>God the Son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2380269" y="4869025"/>
            <a:ext cx="3037758" cy="5965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01"/>
              </a:lnSpc>
            </a:pPr>
            <a:r>
              <a:rPr lang="en-US" sz="4232"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rPr>
              <a:t>God the spirit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299396" y="2921283"/>
            <a:ext cx="2579774" cy="9985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72"/>
              </a:lnSpc>
            </a:pPr>
            <a:r>
              <a:rPr lang="en-US" sz="7377">
                <a:solidFill>
                  <a:srgbClr val="00BF63"/>
                </a:solidFill>
                <a:latin typeface="Bangers"/>
                <a:ea typeface="Bangers"/>
                <a:cs typeface="Bangers"/>
                <a:sym typeface="Bangers"/>
              </a:rPr>
              <a:t>Elohim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3376449" y="6624673"/>
            <a:ext cx="3037758" cy="5965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01"/>
              </a:lnSpc>
            </a:pPr>
            <a:r>
              <a:rPr lang="en-US" sz="4232"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rPr>
              <a:t>Creator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8285265" y="6704329"/>
            <a:ext cx="3037758" cy="5965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01"/>
              </a:lnSpc>
            </a:pPr>
            <a:r>
              <a:rPr lang="en-US" sz="4232"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rPr>
              <a:t>Agent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2926697" y="6542322"/>
            <a:ext cx="3037758" cy="5965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01"/>
              </a:lnSpc>
            </a:pPr>
            <a:r>
              <a:rPr lang="en-US" sz="4232"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rPr>
              <a:t>Power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5364012" y="6634967"/>
            <a:ext cx="2100391" cy="782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12"/>
              </a:lnSpc>
              <a:spcBef>
                <a:spcPct val="0"/>
              </a:spcBef>
            </a:pPr>
            <a:r>
              <a:rPr lang="en-US" sz="2896">
                <a:solidFill>
                  <a:srgbClr val="000000"/>
                </a:solidFill>
                <a:latin typeface="Playpen Sans"/>
                <a:ea typeface="Playpen Sans"/>
                <a:cs typeface="Playpen Sans"/>
                <a:sym typeface="Playpen Sans"/>
              </a:rPr>
              <a:t>Through Genesis 1:1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9933310" y="6773747"/>
            <a:ext cx="2100391" cy="401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12"/>
              </a:lnSpc>
              <a:spcBef>
                <a:spcPct val="0"/>
              </a:spcBef>
            </a:pPr>
            <a:r>
              <a:rPr lang="en-US" sz="2896">
                <a:solidFill>
                  <a:srgbClr val="000000"/>
                </a:solidFill>
                <a:latin typeface="Playpen Sans"/>
                <a:ea typeface="Playpen Sans"/>
                <a:cs typeface="Playpen Sans"/>
                <a:sym typeface="Playpen Sans"/>
              </a:rPr>
              <a:t>Receives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4520293" y="6615148"/>
            <a:ext cx="2100391" cy="401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12"/>
              </a:lnSpc>
              <a:spcBef>
                <a:spcPct val="0"/>
              </a:spcBef>
            </a:pPr>
            <a:r>
              <a:rPr lang="en-US" sz="2896">
                <a:solidFill>
                  <a:srgbClr val="000000"/>
                </a:solidFill>
                <a:latin typeface="Playpen Sans"/>
                <a:ea typeface="Playpen Sans"/>
                <a:cs typeface="Playpen Sans"/>
                <a:sym typeface="Playpen Sans"/>
              </a:rPr>
              <a:t>Genesis 1:2</a:t>
            </a:r>
          </a:p>
        </p:txBody>
      </p:sp>
    </p:spTree>
  </p:cSld>
  <p:clrMapOvr>
    <a:masterClrMapping/>
  </p:clrMapOvr>
  <p:transition spd="slow">
    <p:push dir="l"/>
  </p:transition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555" r="0" b="-5555"/>
            </a:stretch>
          </a:blipFill>
        </p:spPr>
      </p:sp>
      <p:grpSp>
        <p:nvGrpSpPr>
          <p:cNvPr name="Group 3" id="3"/>
          <p:cNvGrpSpPr/>
          <p:nvPr/>
        </p:nvGrpSpPr>
        <p:grpSpPr>
          <a:xfrm rot="-553631">
            <a:off x="1292122" y="1451742"/>
            <a:ext cx="14630792" cy="7557521"/>
            <a:chOff x="0" y="0"/>
            <a:chExt cx="13796907" cy="712677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796907" cy="7126779"/>
            </a:xfrm>
            <a:custGeom>
              <a:avLst/>
              <a:gdLst/>
              <a:ahLst/>
              <a:cxnLst/>
              <a:rect r="r" b="b" t="t" l="l"/>
              <a:pathLst>
                <a:path h="7126779" w="13796907">
                  <a:moveTo>
                    <a:pt x="0" y="0"/>
                  </a:moveTo>
                  <a:lnTo>
                    <a:pt x="13796907" y="0"/>
                  </a:lnTo>
                  <a:lnTo>
                    <a:pt x="13796907" y="7126779"/>
                  </a:lnTo>
                  <a:lnTo>
                    <a:pt x="0" y="7126779"/>
                  </a:lnTo>
                  <a:close/>
                </a:path>
              </a:pathLst>
            </a:custGeom>
            <a:solidFill>
              <a:srgbClr val="FFFFFF"/>
            </a:solidFill>
            <a:ln w="952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9525"/>
              <a:ext cx="13796907" cy="7136304"/>
            </a:xfrm>
            <a:prstGeom prst="rect">
              <a:avLst/>
            </a:prstGeom>
          </p:spPr>
          <p:txBody>
            <a:bodyPr anchor="ctr" rtlCol="false" tIns="22008" lIns="22008" bIns="22008" rIns="22008"/>
            <a:lstStyle/>
            <a:p>
              <a:pPr algn="ctr">
                <a:lnSpc>
                  <a:spcPts val="84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-275410" y="3329182"/>
            <a:ext cx="6705090" cy="7216240"/>
          </a:xfrm>
          <a:custGeom>
            <a:avLst/>
            <a:gdLst/>
            <a:ahLst/>
            <a:cxnLst/>
            <a:rect r="r" b="b" t="t" l="l"/>
            <a:pathLst>
              <a:path h="7216240" w="6705090">
                <a:moveTo>
                  <a:pt x="0" y="0"/>
                </a:moveTo>
                <a:lnTo>
                  <a:pt x="6705090" y="0"/>
                </a:lnTo>
                <a:lnTo>
                  <a:pt x="6705090" y="7216240"/>
                </a:lnTo>
                <a:lnTo>
                  <a:pt x="0" y="72162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800000">
            <a:off x="11150727" y="-679542"/>
            <a:ext cx="7381879" cy="4955086"/>
          </a:xfrm>
          <a:custGeom>
            <a:avLst/>
            <a:gdLst/>
            <a:ahLst/>
            <a:cxnLst/>
            <a:rect r="r" b="b" t="t" l="l"/>
            <a:pathLst>
              <a:path h="4955086" w="7381879">
                <a:moveTo>
                  <a:pt x="0" y="0"/>
                </a:moveTo>
                <a:lnTo>
                  <a:pt x="7381879" y="0"/>
                </a:lnTo>
                <a:lnTo>
                  <a:pt x="7381879" y="4955086"/>
                </a:lnTo>
                <a:lnTo>
                  <a:pt x="0" y="49550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568997" y="5374538"/>
            <a:ext cx="7342583" cy="5360086"/>
          </a:xfrm>
          <a:custGeom>
            <a:avLst/>
            <a:gdLst/>
            <a:ahLst/>
            <a:cxnLst/>
            <a:rect r="r" b="b" t="t" l="l"/>
            <a:pathLst>
              <a:path h="5360086" w="7342583">
                <a:moveTo>
                  <a:pt x="0" y="0"/>
                </a:moveTo>
                <a:lnTo>
                  <a:pt x="7342583" y="0"/>
                </a:lnTo>
                <a:lnTo>
                  <a:pt x="7342583" y="5360086"/>
                </a:lnTo>
                <a:lnTo>
                  <a:pt x="0" y="536008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99885" y="3150013"/>
            <a:ext cx="17888230" cy="4728762"/>
          </a:xfrm>
          <a:custGeom>
            <a:avLst/>
            <a:gdLst/>
            <a:ahLst/>
            <a:cxnLst/>
            <a:rect r="r" b="b" t="t" l="l"/>
            <a:pathLst>
              <a:path h="4728762" w="17888230">
                <a:moveTo>
                  <a:pt x="0" y="0"/>
                </a:moveTo>
                <a:lnTo>
                  <a:pt x="17888230" y="0"/>
                </a:lnTo>
                <a:lnTo>
                  <a:pt x="17888230" y="4728762"/>
                </a:lnTo>
                <a:lnTo>
                  <a:pt x="0" y="472876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9332451" y="-351059"/>
            <a:ext cx="7248782" cy="5581562"/>
          </a:xfrm>
          <a:custGeom>
            <a:avLst/>
            <a:gdLst/>
            <a:ahLst/>
            <a:cxnLst/>
            <a:rect r="r" b="b" t="t" l="l"/>
            <a:pathLst>
              <a:path h="5581562" w="7248782">
                <a:moveTo>
                  <a:pt x="0" y="0"/>
                </a:moveTo>
                <a:lnTo>
                  <a:pt x="7248782" y="0"/>
                </a:lnTo>
                <a:lnTo>
                  <a:pt x="7248782" y="5581562"/>
                </a:lnTo>
                <a:lnTo>
                  <a:pt x="0" y="558156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-539971">
            <a:off x="1323235" y="1310991"/>
            <a:ext cx="8599854" cy="1353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02"/>
              </a:lnSpc>
            </a:pPr>
            <a:r>
              <a:rPr lang="en-US" sz="10206">
                <a:solidFill>
                  <a:srgbClr val="E30000"/>
                </a:solidFill>
                <a:latin typeface="Bangers"/>
                <a:ea typeface="Bangers"/>
                <a:cs typeface="Bangers"/>
                <a:sym typeface="Bangers"/>
              </a:rPr>
              <a:t>A HERO!</a:t>
            </a:r>
          </a:p>
        </p:txBody>
      </p:sp>
      <p:sp>
        <p:nvSpPr>
          <p:cNvPr name="TextBox 12" id="12"/>
          <p:cNvSpPr txBox="true"/>
          <p:nvPr/>
        </p:nvSpPr>
        <p:spPr>
          <a:xfrm rot="-539971">
            <a:off x="-743982" y="483045"/>
            <a:ext cx="8239967" cy="1288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84"/>
              </a:lnSpc>
            </a:pPr>
            <a:r>
              <a:rPr lang="en-US" sz="9779">
                <a:solidFill>
                  <a:srgbClr val="FCBF27"/>
                </a:solidFill>
                <a:latin typeface="Bangers"/>
                <a:ea typeface="Bangers"/>
                <a:cs typeface="Bangers"/>
                <a:sym typeface="Bangers"/>
              </a:rPr>
              <a:t>CALLED TO BE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485151" y="1261618"/>
            <a:ext cx="4702064" cy="22990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36"/>
              </a:lnSpc>
            </a:pPr>
            <a:r>
              <a:rPr lang="en-US" sz="2597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Elohim is a Hebrew word that means "supreme one" or "mighty one" and is used to refer to God in the Old Testament.</a:t>
            </a:r>
          </a:p>
        </p:txBody>
      </p:sp>
    </p:spTree>
  </p:cSld>
  <p:clrMapOvr>
    <a:masterClrMapping/>
  </p:clrMapOvr>
  <p:transition spd="slow">
    <p:push dir="l"/>
  </p:transition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555" r="0" b="-5555"/>
            </a:stretch>
          </a:blipFill>
        </p:spPr>
      </p:sp>
      <p:grpSp>
        <p:nvGrpSpPr>
          <p:cNvPr name="Group 3" id="3"/>
          <p:cNvGrpSpPr/>
          <p:nvPr/>
        </p:nvGrpSpPr>
        <p:grpSpPr>
          <a:xfrm rot="-553631">
            <a:off x="1292122" y="1451742"/>
            <a:ext cx="14630792" cy="7557521"/>
            <a:chOff x="0" y="0"/>
            <a:chExt cx="13796907" cy="712677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796907" cy="7126779"/>
            </a:xfrm>
            <a:custGeom>
              <a:avLst/>
              <a:gdLst/>
              <a:ahLst/>
              <a:cxnLst/>
              <a:rect r="r" b="b" t="t" l="l"/>
              <a:pathLst>
                <a:path h="7126779" w="13796907">
                  <a:moveTo>
                    <a:pt x="0" y="0"/>
                  </a:moveTo>
                  <a:lnTo>
                    <a:pt x="13796907" y="0"/>
                  </a:lnTo>
                  <a:lnTo>
                    <a:pt x="13796907" y="7126779"/>
                  </a:lnTo>
                  <a:lnTo>
                    <a:pt x="0" y="7126779"/>
                  </a:lnTo>
                  <a:close/>
                </a:path>
              </a:pathLst>
            </a:custGeom>
            <a:solidFill>
              <a:srgbClr val="FFFFFF"/>
            </a:solidFill>
            <a:ln w="952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9525"/>
              <a:ext cx="13796907" cy="7136304"/>
            </a:xfrm>
            <a:prstGeom prst="rect">
              <a:avLst/>
            </a:prstGeom>
          </p:spPr>
          <p:txBody>
            <a:bodyPr anchor="ctr" rtlCol="false" tIns="22008" lIns="22008" bIns="22008" rIns="22008"/>
            <a:lstStyle/>
            <a:p>
              <a:pPr algn="ctr">
                <a:lnSpc>
                  <a:spcPts val="84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-275410" y="3329182"/>
            <a:ext cx="6705090" cy="7216240"/>
          </a:xfrm>
          <a:custGeom>
            <a:avLst/>
            <a:gdLst/>
            <a:ahLst/>
            <a:cxnLst/>
            <a:rect r="r" b="b" t="t" l="l"/>
            <a:pathLst>
              <a:path h="7216240" w="6705090">
                <a:moveTo>
                  <a:pt x="0" y="0"/>
                </a:moveTo>
                <a:lnTo>
                  <a:pt x="6705090" y="0"/>
                </a:lnTo>
                <a:lnTo>
                  <a:pt x="6705090" y="7216240"/>
                </a:lnTo>
                <a:lnTo>
                  <a:pt x="0" y="72162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800000">
            <a:off x="11150727" y="-679542"/>
            <a:ext cx="7381879" cy="4955086"/>
          </a:xfrm>
          <a:custGeom>
            <a:avLst/>
            <a:gdLst/>
            <a:ahLst/>
            <a:cxnLst/>
            <a:rect r="r" b="b" t="t" l="l"/>
            <a:pathLst>
              <a:path h="4955086" w="7381879">
                <a:moveTo>
                  <a:pt x="0" y="0"/>
                </a:moveTo>
                <a:lnTo>
                  <a:pt x="7381879" y="0"/>
                </a:lnTo>
                <a:lnTo>
                  <a:pt x="7381879" y="4955086"/>
                </a:lnTo>
                <a:lnTo>
                  <a:pt x="0" y="49550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568997" y="5374538"/>
            <a:ext cx="7342583" cy="5360086"/>
          </a:xfrm>
          <a:custGeom>
            <a:avLst/>
            <a:gdLst/>
            <a:ahLst/>
            <a:cxnLst/>
            <a:rect r="r" b="b" t="t" l="l"/>
            <a:pathLst>
              <a:path h="5360086" w="7342583">
                <a:moveTo>
                  <a:pt x="0" y="0"/>
                </a:moveTo>
                <a:lnTo>
                  <a:pt x="7342583" y="0"/>
                </a:lnTo>
                <a:lnTo>
                  <a:pt x="7342583" y="5360086"/>
                </a:lnTo>
                <a:lnTo>
                  <a:pt x="0" y="536008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99885" y="3150013"/>
            <a:ext cx="17888230" cy="4728762"/>
          </a:xfrm>
          <a:custGeom>
            <a:avLst/>
            <a:gdLst/>
            <a:ahLst/>
            <a:cxnLst/>
            <a:rect r="r" b="b" t="t" l="l"/>
            <a:pathLst>
              <a:path h="4728762" w="17888230">
                <a:moveTo>
                  <a:pt x="0" y="0"/>
                </a:moveTo>
                <a:lnTo>
                  <a:pt x="17888230" y="0"/>
                </a:lnTo>
                <a:lnTo>
                  <a:pt x="17888230" y="4728762"/>
                </a:lnTo>
                <a:lnTo>
                  <a:pt x="0" y="472876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9332451" y="-351059"/>
            <a:ext cx="7248782" cy="5581562"/>
          </a:xfrm>
          <a:custGeom>
            <a:avLst/>
            <a:gdLst/>
            <a:ahLst/>
            <a:cxnLst/>
            <a:rect r="r" b="b" t="t" l="l"/>
            <a:pathLst>
              <a:path h="5581562" w="7248782">
                <a:moveTo>
                  <a:pt x="0" y="0"/>
                </a:moveTo>
                <a:lnTo>
                  <a:pt x="7248782" y="0"/>
                </a:lnTo>
                <a:lnTo>
                  <a:pt x="7248782" y="5581562"/>
                </a:lnTo>
                <a:lnTo>
                  <a:pt x="0" y="558156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-539971">
            <a:off x="1323235" y="1310991"/>
            <a:ext cx="8599854" cy="1353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02"/>
              </a:lnSpc>
            </a:pPr>
            <a:r>
              <a:rPr lang="en-US" sz="10206">
                <a:solidFill>
                  <a:srgbClr val="E30000"/>
                </a:solidFill>
                <a:latin typeface="Bangers"/>
                <a:ea typeface="Bangers"/>
                <a:cs typeface="Bangers"/>
                <a:sym typeface="Bangers"/>
              </a:rPr>
              <a:t>A HERO!</a:t>
            </a:r>
          </a:p>
        </p:txBody>
      </p:sp>
      <p:sp>
        <p:nvSpPr>
          <p:cNvPr name="TextBox 12" id="12"/>
          <p:cNvSpPr txBox="true"/>
          <p:nvPr/>
        </p:nvSpPr>
        <p:spPr>
          <a:xfrm rot="-539971">
            <a:off x="-743982" y="483045"/>
            <a:ext cx="8239967" cy="1288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84"/>
              </a:lnSpc>
            </a:pPr>
            <a:r>
              <a:rPr lang="en-US" sz="9779">
                <a:solidFill>
                  <a:srgbClr val="FCBF27"/>
                </a:solidFill>
                <a:latin typeface="Bangers"/>
                <a:ea typeface="Bangers"/>
                <a:cs typeface="Bangers"/>
                <a:sym typeface="Bangers"/>
              </a:rPr>
              <a:t>CALLED TO BE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126602" y="5163828"/>
            <a:ext cx="10961832" cy="5645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77"/>
              </a:lnSpc>
            </a:pPr>
            <a:r>
              <a:rPr lang="en-US" sz="326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Eternal Word/ Brought all existence into being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736035" y="4208869"/>
            <a:ext cx="3273731" cy="5645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77"/>
              </a:lnSpc>
            </a:pPr>
            <a:r>
              <a:rPr lang="en-US" sz="326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One God Elohim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851959" y="1451153"/>
            <a:ext cx="4702064" cy="22990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36"/>
              </a:lnSpc>
            </a:pPr>
            <a:r>
              <a:rPr lang="en-US" sz="2597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Elohim is a Hebrew word that means "supreme one" or "mighty one" and is used to refer to God in the Old Testament.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065157" y="5661741"/>
            <a:ext cx="10961832" cy="5645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77"/>
              </a:lnSpc>
            </a:pPr>
            <a:r>
              <a:rPr lang="en-US" sz="326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The Source and purpose of creation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238986" y="6118941"/>
            <a:ext cx="10961832" cy="5645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77"/>
              </a:lnSpc>
            </a:pPr>
            <a:r>
              <a:rPr lang="en-US" sz="326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Heir and agent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28700" y="6621670"/>
            <a:ext cx="10961832" cy="5645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77"/>
              </a:lnSpc>
            </a:pPr>
            <a:r>
              <a:rPr lang="en-US" sz="326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God spoke it “Gods Word”</a:t>
            </a:r>
          </a:p>
        </p:txBody>
      </p:sp>
    </p:spTree>
  </p:cSld>
  <p:clrMapOvr>
    <a:masterClrMapping/>
  </p:clrMapOvr>
  <p:transition spd="slow">
    <p:push dir="l"/>
  </p:transition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555" r="0" b="-5555"/>
            </a:stretch>
          </a:blipFill>
        </p:spPr>
      </p:sp>
      <p:grpSp>
        <p:nvGrpSpPr>
          <p:cNvPr name="Group 3" id="3"/>
          <p:cNvGrpSpPr/>
          <p:nvPr/>
        </p:nvGrpSpPr>
        <p:grpSpPr>
          <a:xfrm rot="-553631">
            <a:off x="511264" y="994697"/>
            <a:ext cx="14630792" cy="7557521"/>
            <a:chOff x="0" y="0"/>
            <a:chExt cx="13796907" cy="712677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796907" cy="7126779"/>
            </a:xfrm>
            <a:custGeom>
              <a:avLst/>
              <a:gdLst/>
              <a:ahLst/>
              <a:cxnLst/>
              <a:rect r="r" b="b" t="t" l="l"/>
              <a:pathLst>
                <a:path h="7126779" w="13796907">
                  <a:moveTo>
                    <a:pt x="0" y="0"/>
                  </a:moveTo>
                  <a:lnTo>
                    <a:pt x="13796907" y="0"/>
                  </a:lnTo>
                  <a:lnTo>
                    <a:pt x="13796907" y="7126779"/>
                  </a:lnTo>
                  <a:lnTo>
                    <a:pt x="0" y="7126779"/>
                  </a:lnTo>
                  <a:close/>
                </a:path>
              </a:pathLst>
            </a:custGeom>
            <a:solidFill>
              <a:srgbClr val="FFFFFF"/>
            </a:solidFill>
            <a:ln w="952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9525"/>
              <a:ext cx="13796907" cy="7136304"/>
            </a:xfrm>
            <a:prstGeom prst="rect">
              <a:avLst/>
            </a:prstGeom>
          </p:spPr>
          <p:txBody>
            <a:bodyPr anchor="ctr" rtlCol="false" tIns="22008" lIns="22008" bIns="22008" rIns="22008"/>
            <a:lstStyle/>
            <a:p>
              <a:pPr algn="ctr">
                <a:lnSpc>
                  <a:spcPts val="84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-275410" y="3329182"/>
            <a:ext cx="6705090" cy="7216240"/>
          </a:xfrm>
          <a:custGeom>
            <a:avLst/>
            <a:gdLst/>
            <a:ahLst/>
            <a:cxnLst/>
            <a:rect r="r" b="b" t="t" l="l"/>
            <a:pathLst>
              <a:path h="7216240" w="6705090">
                <a:moveTo>
                  <a:pt x="0" y="0"/>
                </a:moveTo>
                <a:lnTo>
                  <a:pt x="6705090" y="0"/>
                </a:lnTo>
                <a:lnTo>
                  <a:pt x="6705090" y="7216240"/>
                </a:lnTo>
                <a:lnTo>
                  <a:pt x="0" y="72162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800000">
            <a:off x="11150727" y="-679542"/>
            <a:ext cx="7381879" cy="4955086"/>
          </a:xfrm>
          <a:custGeom>
            <a:avLst/>
            <a:gdLst/>
            <a:ahLst/>
            <a:cxnLst/>
            <a:rect r="r" b="b" t="t" l="l"/>
            <a:pathLst>
              <a:path h="4955086" w="7381879">
                <a:moveTo>
                  <a:pt x="0" y="0"/>
                </a:moveTo>
                <a:lnTo>
                  <a:pt x="7381879" y="0"/>
                </a:lnTo>
                <a:lnTo>
                  <a:pt x="7381879" y="4955086"/>
                </a:lnTo>
                <a:lnTo>
                  <a:pt x="0" y="49550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568997" y="5374538"/>
            <a:ext cx="7342583" cy="5360086"/>
          </a:xfrm>
          <a:custGeom>
            <a:avLst/>
            <a:gdLst/>
            <a:ahLst/>
            <a:cxnLst/>
            <a:rect r="r" b="b" t="t" l="l"/>
            <a:pathLst>
              <a:path h="5360086" w="7342583">
                <a:moveTo>
                  <a:pt x="0" y="0"/>
                </a:moveTo>
                <a:lnTo>
                  <a:pt x="7342583" y="0"/>
                </a:lnTo>
                <a:lnTo>
                  <a:pt x="7342583" y="5360086"/>
                </a:lnTo>
                <a:lnTo>
                  <a:pt x="0" y="536008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8722" y="3814910"/>
            <a:ext cx="18010557" cy="3763212"/>
          </a:xfrm>
          <a:custGeom>
            <a:avLst/>
            <a:gdLst/>
            <a:ahLst/>
            <a:cxnLst/>
            <a:rect r="r" b="b" t="t" l="l"/>
            <a:pathLst>
              <a:path h="3763212" w="18010557">
                <a:moveTo>
                  <a:pt x="0" y="0"/>
                </a:moveTo>
                <a:lnTo>
                  <a:pt x="18010556" y="0"/>
                </a:lnTo>
                <a:lnTo>
                  <a:pt x="18010556" y="3763212"/>
                </a:lnTo>
                <a:lnTo>
                  <a:pt x="0" y="376321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-539971">
            <a:off x="1323235" y="1310991"/>
            <a:ext cx="8599854" cy="1353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02"/>
              </a:lnSpc>
            </a:pPr>
            <a:r>
              <a:rPr lang="en-US" sz="10206">
                <a:solidFill>
                  <a:srgbClr val="E30000"/>
                </a:solidFill>
                <a:latin typeface="Bangers"/>
                <a:ea typeface="Bangers"/>
                <a:cs typeface="Bangers"/>
                <a:sym typeface="Bangers"/>
              </a:rPr>
              <a:t>A HERO!</a:t>
            </a:r>
          </a:p>
        </p:txBody>
      </p:sp>
      <p:sp>
        <p:nvSpPr>
          <p:cNvPr name="TextBox 11" id="11"/>
          <p:cNvSpPr txBox="true"/>
          <p:nvPr/>
        </p:nvSpPr>
        <p:spPr>
          <a:xfrm rot="-539971">
            <a:off x="-743982" y="483045"/>
            <a:ext cx="8239967" cy="1288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84"/>
              </a:lnSpc>
            </a:pPr>
            <a:r>
              <a:rPr lang="en-US" sz="9779">
                <a:solidFill>
                  <a:srgbClr val="FCBF27"/>
                </a:solidFill>
                <a:latin typeface="Bangers"/>
                <a:ea typeface="Bangers"/>
                <a:cs typeface="Bangers"/>
                <a:sym typeface="Bangers"/>
              </a:rPr>
              <a:t>CALLED TO BE</a:t>
            </a:r>
          </a:p>
        </p:txBody>
      </p:sp>
    </p:spTree>
  </p:cSld>
  <p:clrMapOvr>
    <a:masterClrMapping/>
  </p:clrMapOvr>
  <p:transition spd="slow">
    <p:push dir="l"/>
  </p:transition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555" r="0" b="-5555"/>
            </a:stretch>
          </a:blipFill>
        </p:spPr>
      </p:sp>
      <p:grpSp>
        <p:nvGrpSpPr>
          <p:cNvPr name="Group 3" id="3"/>
          <p:cNvGrpSpPr/>
          <p:nvPr/>
        </p:nvGrpSpPr>
        <p:grpSpPr>
          <a:xfrm rot="-553631">
            <a:off x="511264" y="994697"/>
            <a:ext cx="14630792" cy="7557521"/>
            <a:chOff x="0" y="0"/>
            <a:chExt cx="13796907" cy="712677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796907" cy="7126779"/>
            </a:xfrm>
            <a:custGeom>
              <a:avLst/>
              <a:gdLst/>
              <a:ahLst/>
              <a:cxnLst/>
              <a:rect r="r" b="b" t="t" l="l"/>
              <a:pathLst>
                <a:path h="7126779" w="13796907">
                  <a:moveTo>
                    <a:pt x="0" y="0"/>
                  </a:moveTo>
                  <a:lnTo>
                    <a:pt x="13796907" y="0"/>
                  </a:lnTo>
                  <a:lnTo>
                    <a:pt x="13796907" y="7126779"/>
                  </a:lnTo>
                  <a:lnTo>
                    <a:pt x="0" y="7126779"/>
                  </a:lnTo>
                  <a:close/>
                </a:path>
              </a:pathLst>
            </a:custGeom>
            <a:solidFill>
              <a:srgbClr val="FFFFFF"/>
            </a:solidFill>
            <a:ln w="952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9525"/>
              <a:ext cx="13796907" cy="7136304"/>
            </a:xfrm>
            <a:prstGeom prst="rect">
              <a:avLst/>
            </a:prstGeom>
          </p:spPr>
          <p:txBody>
            <a:bodyPr anchor="ctr" rtlCol="false" tIns="22008" lIns="22008" bIns="22008" rIns="22008"/>
            <a:lstStyle/>
            <a:p>
              <a:pPr algn="ctr">
                <a:lnSpc>
                  <a:spcPts val="84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-275410" y="3329182"/>
            <a:ext cx="6705090" cy="7216240"/>
          </a:xfrm>
          <a:custGeom>
            <a:avLst/>
            <a:gdLst/>
            <a:ahLst/>
            <a:cxnLst/>
            <a:rect r="r" b="b" t="t" l="l"/>
            <a:pathLst>
              <a:path h="7216240" w="6705090">
                <a:moveTo>
                  <a:pt x="0" y="0"/>
                </a:moveTo>
                <a:lnTo>
                  <a:pt x="6705090" y="0"/>
                </a:lnTo>
                <a:lnTo>
                  <a:pt x="6705090" y="7216240"/>
                </a:lnTo>
                <a:lnTo>
                  <a:pt x="0" y="72162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800000">
            <a:off x="11150727" y="-679542"/>
            <a:ext cx="7381879" cy="4955086"/>
          </a:xfrm>
          <a:custGeom>
            <a:avLst/>
            <a:gdLst/>
            <a:ahLst/>
            <a:cxnLst/>
            <a:rect r="r" b="b" t="t" l="l"/>
            <a:pathLst>
              <a:path h="4955086" w="7381879">
                <a:moveTo>
                  <a:pt x="0" y="0"/>
                </a:moveTo>
                <a:lnTo>
                  <a:pt x="7381879" y="0"/>
                </a:lnTo>
                <a:lnTo>
                  <a:pt x="7381879" y="4955086"/>
                </a:lnTo>
                <a:lnTo>
                  <a:pt x="0" y="49550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568997" y="5374538"/>
            <a:ext cx="7342583" cy="5360086"/>
          </a:xfrm>
          <a:custGeom>
            <a:avLst/>
            <a:gdLst/>
            <a:ahLst/>
            <a:cxnLst/>
            <a:rect r="r" b="b" t="t" l="l"/>
            <a:pathLst>
              <a:path h="5360086" w="7342583">
                <a:moveTo>
                  <a:pt x="0" y="0"/>
                </a:moveTo>
                <a:lnTo>
                  <a:pt x="7342583" y="0"/>
                </a:lnTo>
                <a:lnTo>
                  <a:pt x="7342583" y="5360086"/>
                </a:lnTo>
                <a:lnTo>
                  <a:pt x="0" y="536008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8722" y="3814910"/>
            <a:ext cx="18010557" cy="3763212"/>
          </a:xfrm>
          <a:custGeom>
            <a:avLst/>
            <a:gdLst/>
            <a:ahLst/>
            <a:cxnLst/>
            <a:rect r="r" b="b" t="t" l="l"/>
            <a:pathLst>
              <a:path h="3763212" w="18010557">
                <a:moveTo>
                  <a:pt x="0" y="0"/>
                </a:moveTo>
                <a:lnTo>
                  <a:pt x="18010556" y="0"/>
                </a:lnTo>
                <a:lnTo>
                  <a:pt x="18010556" y="3763212"/>
                </a:lnTo>
                <a:lnTo>
                  <a:pt x="0" y="376321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-539971">
            <a:off x="1323235" y="1310991"/>
            <a:ext cx="8599854" cy="1353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02"/>
              </a:lnSpc>
            </a:pPr>
            <a:r>
              <a:rPr lang="en-US" sz="10206">
                <a:solidFill>
                  <a:srgbClr val="E30000"/>
                </a:solidFill>
                <a:latin typeface="Bangers"/>
                <a:ea typeface="Bangers"/>
                <a:cs typeface="Bangers"/>
                <a:sym typeface="Bangers"/>
              </a:rPr>
              <a:t>A HERO!</a:t>
            </a:r>
          </a:p>
        </p:txBody>
      </p:sp>
      <p:sp>
        <p:nvSpPr>
          <p:cNvPr name="TextBox 11" id="11"/>
          <p:cNvSpPr txBox="true"/>
          <p:nvPr/>
        </p:nvSpPr>
        <p:spPr>
          <a:xfrm rot="-539971">
            <a:off x="-743982" y="483045"/>
            <a:ext cx="8239967" cy="1288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84"/>
              </a:lnSpc>
            </a:pPr>
            <a:r>
              <a:rPr lang="en-US" sz="9779">
                <a:solidFill>
                  <a:srgbClr val="FCBF27"/>
                </a:solidFill>
                <a:latin typeface="Bangers"/>
                <a:ea typeface="Bangers"/>
                <a:cs typeface="Bangers"/>
                <a:sym typeface="Bangers"/>
              </a:rPr>
              <a:t>CALLED TO BE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61256" y="5317388"/>
            <a:ext cx="2697783" cy="5109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72"/>
              </a:lnSpc>
            </a:pPr>
            <a:r>
              <a:rPr lang="en-US" sz="2980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Non fiction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516378" y="5371317"/>
            <a:ext cx="3029695" cy="5310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57"/>
              </a:lnSpc>
            </a:pPr>
            <a:r>
              <a:rPr lang="en-US" sz="3112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Supreme Power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731168" y="5402404"/>
            <a:ext cx="1220678" cy="5310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57"/>
              </a:lnSpc>
            </a:pPr>
            <a:r>
              <a:rPr lang="en-US" sz="3112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Savior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930797" y="6273272"/>
            <a:ext cx="1230551" cy="5109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72"/>
              </a:lnSpc>
            </a:pPr>
            <a:r>
              <a:rPr lang="en-US" sz="2980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Real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341507" y="6282797"/>
            <a:ext cx="1524924" cy="4627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92"/>
              </a:lnSpc>
            </a:pPr>
            <a:r>
              <a:rPr lang="en-US" sz="2780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God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2846778" y="6273272"/>
            <a:ext cx="1524924" cy="5109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72"/>
              </a:lnSpc>
            </a:pPr>
            <a:r>
              <a:rPr lang="en-US" sz="2980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flesh</a:t>
            </a:r>
          </a:p>
        </p:txBody>
      </p:sp>
    </p:spTree>
  </p:cSld>
  <p:clrMapOvr>
    <a:masterClrMapping/>
  </p:clrMapOvr>
  <p:transition spd="slow">
    <p:push dir="l"/>
  </p:transition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555" r="0" b="-5555"/>
            </a:stretch>
          </a:blipFill>
        </p:spPr>
      </p:sp>
      <p:grpSp>
        <p:nvGrpSpPr>
          <p:cNvPr name="Group 3" id="3"/>
          <p:cNvGrpSpPr/>
          <p:nvPr/>
        </p:nvGrpSpPr>
        <p:grpSpPr>
          <a:xfrm rot="-553631">
            <a:off x="511264" y="994697"/>
            <a:ext cx="14630792" cy="7557521"/>
            <a:chOff x="0" y="0"/>
            <a:chExt cx="13796907" cy="712677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796907" cy="7126779"/>
            </a:xfrm>
            <a:custGeom>
              <a:avLst/>
              <a:gdLst/>
              <a:ahLst/>
              <a:cxnLst/>
              <a:rect r="r" b="b" t="t" l="l"/>
              <a:pathLst>
                <a:path h="7126779" w="13796907">
                  <a:moveTo>
                    <a:pt x="0" y="0"/>
                  </a:moveTo>
                  <a:lnTo>
                    <a:pt x="13796907" y="0"/>
                  </a:lnTo>
                  <a:lnTo>
                    <a:pt x="13796907" y="7126779"/>
                  </a:lnTo>
                  <a:lnTo>
                    <a:pt x="0" y="7126779"/>
                  </a:lnTo>
                  <a:close/>
                </a:path>
              </a:pathLst>
            </a:custGeom>
            <a:solidFill>
              <a:srgbClr val="FFFFFF"/>
            </a:solidFill>
            <a:ln w="952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9525"/>
              <a:ext cx="13796907" cy="7136304"/>
            </a:xfrm>
            <a:prstGeom prst="rect">
              <a:avLst/>
            </a:prstGeom>
          </p:spPr>
          <p:txBody>
            <a:bodyPr anchor="ctr" rtlCol="false" tIns="22008" lIns="22008" bIns="22008" rIns="22008"/>
            <a:lstStyle/>
            <a:p>
              <a:pPr algn="ctr">
                <a:lnSpc>
                  <a:spcPts val="84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-275410" y="3329182"/>
            <a:ext cx="6705090" cy="7216240"/>
          </a:xfrm>
          <a:custGeom>
            <a:avLst/>
            <a:gdLst/>
            <a:ahLst/>
            <a:cxnLst/>
            <a:rect r="r" b="b" t="t" l="l"/>
            <a:pathLst>
              <a:path h="7216240" w="6705090">
                <a:moveTo>
                  <a:pt x="0" y="0"/>
                </a:moveTo>
                <a:lnTo>
                  <a:pt x="6705090" y="0"/>
                </a:lnTo>
                <a:lnTo>
                  <a:pt x="6705090" y="7216240"/>
                </a:lnTo>
                <a:lnTo>
                  <a:pt x="0" y="72162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800000">
            <a:off x="11150727" y="-679542"/>
            <a:ext cx="7381879" cy="4955086"/>
          </a:xfrm>
          <a:custGeom>
            <a:avLst/>
            <a:gdLst/>
            <a:ahLst/>
            <a:cxnLst/>
            <a:rect r="r" b="b" t="t" l="l"/>
            <a:pathLst>
              <a:path h="4955086" w="7381879">
                <a:moveTo>
                  <a:pt x="0" y="0"/>
                </a:moveTo>
                <a:lnTo>
                  <a:pt x="7381879" y="0"/>
                </a:lnTo>
                <a:lnTo>
                  <a:pt x="7381879" y="4955086"/>
                </a:lnTo>
                <a:lnTo>
                  <a:pt x="0" y="49550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568997" y="5374538"/>
            <a:ext cx="7342583" cy="5360086"/>
          </a:xfrm>
          <a:custGeom>
            <a:avLst/>
            <a:gdLst/>
            <a:ahLst/>
            <a:cxnLst/>
            <a:rect r="r" b="b" t="t" l="l"/>
            <a:pathLst>
              <a:path h="5360086" w="7342583">
                <a:moveTo>
                  <a:pt x="0" y="0"/>
                </a:moveTo>
                <a:lnTo>
                  <a:pt x="7342583" y="0"/>
                </a:lnTo>
                <a:lnTo>
                  <a:pt x="7342583" y="5360086"/>
                </a:lnTo>
                <a:lnTo>
                  <a:pt x="0" y="536008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278347" y="3485951"/>
            <a:ext cx="18877674" cy="3059529"/>
          </a:xfrm>
          <a:custGeom>
            <a:avLst/>
            <a:gdLst/>
            <a:ahLst/>
            <a:cxnLst/>
            <a:rect r="r" b="b" t="t" l="l"/>
            <a:pathLst>
              <a:path h="3059529" w="18877674">
                <a:moveTo>
                  <a:pt x="0" y="0"/>
                </a:moveTo>
                <a:lnTo>
                  <a:pt x="18877673" y="0"/>
                </a:lnTo>
                <a:lnTo>
                  <a:pt x="18877673" y="3059528"/>
                </a:lnTo>
                <a:lnTo>
                  <a:pt x="0" y="305952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-539971">
            <a:off x="1323235" y="1310991"/>
            <a:ext cx="8599854" cy="1353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02"/>
              </a:lnSpc>
            </a:pPr>
            <a:r>
              <a:rPr lang="en-US" sz="10206">
                <a:solidFill>
                  <a:srgbClr val="E30000"/>
                </a:solidFill>
                <a:latin typeface="Bangers"/>
                <a:ea typeface="Bangers"/>
                <a:cs typeface="Bangers"/>
                <a:sym typeface="Bangers"/>
              </a:rPr>
              <a:t>A HERO!</a:t>
            </a:r>
          </a:p>
        </p:txBody>
      </p:sp>
      <p:sp>
        <p:nvSpPr>
          <p:cNvPr name="TextBox 11" id="11"/>
          <p:cNvSpPr txBox="true"/>
          <p:nvPr/>
        </p:nvSpPr>
        <p:spPr>
          <a:xfrm rot="-539971">
            <a:off x="-743982" y="483045"/>
            <a:ext cx="8239967" cy="1288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84"/>
              </a:lnSpc>
            </a:pPr>
            <a:r>
              <a:rPr lang="en-US" sz="9779">
                <a:solidFill>
                  <a:srgbClr val="FCBF27"/>
                </a:solidFill>
                <a:latin typeface="Bangers"/>
                <a:ea typeface="Bangers"/>
                <a:cs typeface="Bangers"/>
                <a:sym typeface="Bangers"/>
              </a:rPr>
              <a:t>CALLED TO BE</a:t>
            </a:r>
          </a:p>
        </p:txBody>
      </p:sp>
    </p:spTree>
  </p:cSld>
  <p:clrMapOvr>
    <a:masterClrMapping/>
  </p:clrMapOvr>
  <p:transition spd="slow">
    <p:push dir="l"/>
  </p:transition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555" r="0" b="-5555"/>
            </a:stretch>
          </a:blipFill>
        </p:spPr>
      </p:sp>
      <p:grpSp>
        <p:nvGrpSpPr>
          <p:cNvPr name="Group 3" id="3"/>
          <p:cNvGrpSpPr/>
          <p:nvPr/>
        </p:nvGrpSpPr>
        <p:grpSpPr>
          <a:xfrm rot="-553631">
            <a:off x="511264" y="994697"/>
            <a:ext cx="14630792" cy="7557521"/>
            <a:chOff x="0" y="0"/>
            <a:chExt cx="13796907" cy="712677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796907" cy="7126779"/>
            </a:xfrm>
            <a:custGeom>
              <a:avLst/>
              <a:gdLst/>
              <a:ahLst/>
              <a:cxnLst/>
              <a:rect r="r" b="b" t="t" l="l"/>
              <a:pathLst>
                <a:path h="7126779" w="13796907">
                  <a:moveTo>
                    <a:pt x="0" y="0"/>
                  </a:moveTo>
                  <a:lnTo>
                    <a:pt x="13796907" y="0"/>
                  </a:lnTo>
                  <a:lnTo>
                    <a:pt x="13796907" y="7126779"/>
                  </a:lnTo>
                  <a:lnTo>
                    <a:pt x="0" y="7126779"/>
                  </a:lnTo>
                  <a:close/>
                </a:path>
              </a:pathLst>
            </a:custGeom>
            <a:solidFill>
              <a:srgbClr val="FFFFFF"/>
            </a:solidFill>
            <a:ln w="952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9525"/>
              <a:ext cx="13796907" cy="7136304"/>
            </a:xfrm>
            <a:prstGeom prst="rect">
              <a:avLst/>
            </a:prstGeom>
          </p:spPr>
          <p:txBody>
            <a:bodyPr anchor="ctr" rtlCol="false" tIns="22008" lIns="22008" bIns="22008" rIns="22008"/>
            <a:lstStyle/>
            <a:p>
              <a:pPr algn="ctr">
                <a:lnSpc>
                  <a:spcPts val="84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-275410" y="3329182"/>
            <a:ext cx="6705090" cy="7216240"/>
          </a:xfrm>
          <a:custGeom>
            <a:avLst/>
            <a:gdLst/>
            <a:ahLst/>
            <a:cxnLst/>
            <a:rect r="r" b="b" t="t" l="l"/>
            <a:pathLst>
              <a:path h="7216240" w="6705090">
                <a:moveTo>
                  <a:pt x="0" y="0"/>
                </a:moveTo>
                <a:lnTo>
                  <a:pt x="6705090" y="0"/>
                </a:lnTo>
                <a:lnTo>
                  <a:pt x="6705090" y="7216240"/>
                </a:lnTo>
                <a:lnTo>
                  <a:pt x="0" y="72162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800000">
            <a:off x="11150727" y="-679542"/>
            <a:ext cx="7381879" cy="4955086"/>
          </a:xfrm>
          <a:custGeom>
            <a:avLst/>
            <a:gdLst/>
            <a:ahLst/>
            <a:cxnLst/>
            <a:rect r="r" b="b" t="t" l="l"/>
            <a:pathLst>
              <a:path h="4955086" w="7381879">
                <a:moveTo>
                  <a:pt x="0" y="0"/>
                </a:moveTo>
                <a:lnTo>
                  <a:pt x="7381879" y="0"/>
                </a:lnTo>
                <a:lnTo>
                  <a:pt x="7381879" y="4955086"/>
                </a:lnTo>
                <a:lnTo>
                  <a:pt x="0" y="49550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568997" y="5374538"/>
            <a:ext cx="7342583" cy="5360086"/>
          </a:xfrm>
          <a:custGeom>
            <a:avLst/>
            <a:gdLst/>
            <a:ahLst/>
            <a:cxnLst/>
            <a:rect r="r" b="b" t="t" l="l"/>
            <a:pathLst>
              <a:path h="5360086" w="7342583">
                <a:moveTo>
                  <a:pt x="0" y="0"/>
                </a:moveTo>
                <a:lnTo>
                  <a:pt x="7342583" y="0"/>
                </a:lnTo>
                <a:lnTo>
                  <a:pt x="7342583" y="5360086"/>
                </a:lnTo>
                <a:lnTo>
                  <a:pt x="0" y="536008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278347" y="3485951"/>
            <a:ext cx="18877674" cy="3059529"/>
          </a:xfrm>
          <a:custGeom>
            <a:avLst/>
            <a:gdLst/>
            <a:ahLst/>
            <a:cxnLst/>
            <a:rect r="r" b="b" t="t" l="l"/>
            <a:pathLst>
              <a:path h="3059529" w="18877674">
                <a:moveTo>
                  <a:pt x="0" y="0"/>
                </a:moveTo>
                <a:lnTo>
                  <a:pt x="18877673" y="0"/>
                </a:lnTo>
                <a:lnTo>
                  <a:pt x="18877673" y="3059528"/>
                </a:lnTo>
                <a:lnTo>
                  <a:pt x="0" y="305952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-539971">
            <a:off x="1323235" y="1310991"/>
            <a:ext cx="8599854" cy="1353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02"/>
              </a:lnSpc>
            </a:pPr>
            <a:r>
              <a:rPr lang="en-US" sz="10206">
                <a:solidFill>
                  <a:srgbClr val="E30000"/>
                </a:solidFill>
                <a:latin typeface="Bangers"/>
                <a:ea typeface="Bangers"/>
                <a:cs typeface="Bangers"/>
                <a:sym typeface="Bangers"/>
              </a:rPr>
              <a:t>A HERO!</a:t>
            </a:r>
          </a:p>
        </p:txBody>
      </p:sp>
      <p:sp>
        <p:nvSpPr>
          <p:cNvPr name="TextBox 11" id="11"/>
          <p:cNvSpPr txBox="true"/>
          <p:nvPr/>
        </p:nvSpPr>
        <p:spPr>
          <a:xfrm rot="-539971">
            <a:off x="-743982" y="483045"/>
            <a:ext cx="8239967" cy="1288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84"/>
              </a:lnSpc>
            </a:pPr>
            <a:r>
              <a:rPr lang="en-US" sz="9779">
                <a:solidFill>
                  <a:srgbClr val="FCBF27"/>
                </a:solidFill>
                <a:latin typeface="Bangers"/>
                <a:ea typeface="Bangers"/>
                <a:cs typeface="Bangers"/>
                <a:sym typeface="Bangers"/>
              </a:rPr>
              <a:t>CALLED TO BE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365221" y="6058780"/>
            <a:ext cx="5203775" cy="1576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rPr>
              <a:t>Who Is Jesus</a:t>
            </a:r>
          </a:p>
        </p:txBody>
      </p:sp>
    </p:spTree>
  </p:cSld>
  <p:clrMapOvr>
    <a:masterClrMapping/>
  </p:clrMapOvr>
  <p:transition spd="slow">
    <p:push dir="l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DAHSTk62mQw</dc:identifier>
  <dcterms:modified xsi:type="dcterms:W3CDTF">2011-08-01T06:04:30Z</dcterms:modified>
  <cp:revision>1</cp:revision>
  <dc:title>Called To Be,</dc:title>
</cp:coreProperties>
</file>